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Modules and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form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4850" y="1609725"/>
            <a:ext cx="326369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09725"/>
            <a:ext cx="628654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form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2857"/>
            <a:ext cx="7239000" cy="425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7323" y="1609725"/>
            <a:ext cx="647875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970"/>
            <a:ext cx="7239000" cy="4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Setvalue</a:t>
            </a:r>
            <a:r>
              <a:rPr lang="en-US" dirty="0" smtClean="0"/>
              <a:t> </a:t>
            </a:r>
            <a:r>
              <a:rPr lang="en-US" dirty="0" err="1" smtClean="0"/>
              <a:t>patchvalu,reset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692948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131</TotalTime>
  <Words>21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Modules and services</vt:lpstr>
      <vt:lpstr>Types of form</vt:lpstr>
      <vt:lpstr>validation</vt:lpstr>
      <vt:lpstr>Css property</vt:lpstr>
      <vt:lpstr>Template driven form</vt:lpstr>
      <vt:lpstr>Reactive form</vt:lpstr>
      <vt:lpstr>Reactive form</vt:lpstr>
      <vt:lpstr>Setvalue patchvalu,reset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60</cp:revision>
  <dcterms:created xsi:type="dcterms:W3CDTF">2021-09-12T14:54:53Z</dcterms:created>
  <dcterms:modified xsi:type="dcterms:W3CDTF">2022-02-26T15:09:14Z</dcterms:modified>
</cp:coreProperties>
</file>