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restapi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778671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ajax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frontend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33550"/>
            <a:ext cx="7372380" cy="441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607223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5629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717232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68580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162</TotalTime>
  <Words>18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restapi</vt:lpstr>
      <vt:lpstr>What is ajax</vt:lpstr>
      <vt:lpstr>http</vt:lpstr>
      <vt:lpstr>http frontend</vt:lpstr>
      <vt:lpstr>promise</vt:lpstr>
      <vt:lpstr>Promise</vt:lpstr>
      <vt:lpstr>promise</vt:lpstr>
      <vt:lpstr>observable</vt:lpstr>
      <vt:lpstr>observable</vt:lpstr>
      <vt:lpstr>map</vt:lpstr>
      <vt:lpstr>Web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63</cp:revision>
  <dcterms:created xsi:type="dcterms:W3CDTF">2021-09-12T14:54:53Z</dcterms:created>
  <dcterms:modified xsi:type="dcterms:W3CDTF">2022-02-26T15:41:54Z</dcterms:modified>
</cp:coreProperties>
</file>