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5CF73F8-CD1A-43F6-88E0-997FEE3A65FF}" type="datetimeFigureOut">
              <a:rPr lang="en-US" smtClean="0"/>
              <a:pPr/>
              <a:t>3/2/2022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A1ECACE-6741-47D8-ABE1-54501CEE6F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Component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SALMAN AHMED 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decorator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43116"/>
            <a:ext cx="723900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decorator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71678"/>
            <a:ext cx="723900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viewchild</a:t>
            </a:r>
            <a:r>
              <a:rPr lang="en-US" dirty="0" smtClean="0"/>
              <a:t> decorator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6929486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58669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child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 ref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57364"/>
            <a:ext cx="723900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177</TotalTime>
  <Words>16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Component Communication</vt:lpstr>
      <vt:lpstr>Input decorator</vt:lpstr>
      <vt:lpstr>output decorator</vt:lpstr>
      <vt:lpstr>viewchild decorator</vt:lpstr>
      <vt:lpstr>ngcontent</vt:lpstr>
      <vt:lpstr>Content child</vt:lpstr>
      <vt:lpstr>Element ref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Salman</dc:creator>
  <cp:lastModifiedBy>Salman</cp:lastModifiedBy>
  <cp:revision>66</cp:revision>
  <dcterms:created xsi:type="dcterms:W3CDTF">2021-09-12T14:54:53Z</dcterms:created>
  <dcterms:modified xsi:type="dcterms:W3CDTF">2022-03-02T12:33:54Z</dcterms:modified>
</cp:coreProperties>
</file>