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Lifecycle hooks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hooks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4488"/>
            <a:ext cx="723900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Usefull</a:t>
            </a:r>
            <a:r>
              <a:rPr lang="en-US" dirty="0" smtClean="0"/>
              <a:t> method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71612"/>
            <a:ext cx="7239000" cy="500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169</TotalTime>
  <Words>10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Opulent</vt:lpstr>
      <vt:lpstr>Lifecycle hooks</vt:lpstr>
      <vt:lpstr>Life cycle hooks</vt:lpstr>
      <vt:lpstr>Usefull method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Salman</dc:creator>
  <cp:lastModifiedBy>Salman</cp:lastModifiedBy>
  <cp:revision>65</cp:revision>
  <dcterms:created xsi:type="dcterms:W3CDTF">2021-09-12T14:54:53Z</dcterms:created>
  <dcterms:modified xsi:type="dcterms:W3CDTF">2022-02-26T15:49:53Z</dcterms:modified>
</cp:coreProperties>
</file>