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Advance routing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SALMAN AHMED 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parameters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5926"/>
            <a:ext cx="7215237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Route parameters in component class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7858180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route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2450" y="1928802"/>
            <a:ext cx="7048500" cy="421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route module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7712" y="2537619"/>
            <a:ext cx="665797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guards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7725" y="2071678"/>
            <a:ext cx="6457950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94945"/>
            <a:ext cx="7239000" cy="4076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interceptor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7072362" cy="464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used in interceptor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928802"/>
            <a:ext cx="7286676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176</TotalTime>
  <Words>24</Words>
  <Application>Microsoft Office PowerPoint</Application>
  <PresentationFormat>On-screen Show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Opulent</vt:lpstr>
      <vt:lpstr>Advance routing</vt:lpstr>
      <vt:lpstr>Route parameters</vt:lpstr>
      <vt:lpstr>Route parameters in component class</vt:lpstr>
      <vt:lpstr>Child route</vt:lpstr>
      <vt:lpstr>Nested route module</vt:lpstr>
      <vt:lpstr>guards</vt:lpstr>
      <vt:lpstr>JWT</vt:lpstr>
      <vt:lpstr>interceptor</vt:lpstr>
      <vt:lpstr>Classes used in interceptor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Salman</dc:creator>
  <cp:lastModifiedBy>Salman</cp:lastModifiedBy>
  <cp:revision>67</cp:revision>
  <dcterms:created xsi:type="dcterms:W3CDTF">2021-09-12T14:54:53Z</dcterms:created>
  <dcterms:modified xsi:type="dcterms:W3CDTF">2022-02-26T17:08:27Z</dcterms:modified>
</cp:coreProperties>
</file>