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8" r:id="rId28"/>
    <p:sldId id="299" r:id="rId29"/>
    <p:sldId id="30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Operator precedence example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2866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Shorthand operator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53578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rot="10526812" flipH="1" flipV="1">
            <a:off x="2503502" y="7230637"/>
            <a:ext cx="1900055" cy="196625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34" y="1714488"/>
            <a:ext cx="63579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Harry </a:t>
            </a:r>
            <a:r>
              <a:rPr lang="en-US" dirty="0" smtClean="0"/>
              <a:t>and</a:t>
            </a:r>
            <a:r>
              <a:rPr lang="en-US" dirty="0"/>
              <a:t> Salman are </a:t>
            </a:r>
            <a:r>
              <a:rPr lang="en-US" dirty="0" smtClean="0"/>
              <a:t>trying</a:t>
            </a:r>
            <a:r>
              <a:rPr lang="en-US" dirty="0"/>
              <a:t> to compare their BMI (Body Mass Index), which is calculated using the formula:</a:t>
            </a:r>
          </a:p>
          <a:p>
            <a:r>
              <a:rPr lang="en-US" dirty="0"/>
              <a:t> BMI = mass / height^2 = mass / (height * height). (mass in kg and height in meter).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1. Store </a:t>
            </a:r>
            <a:r>
              <a:rPr lang="en-US" dirty="0" err="1"/>
              <a:t>Harry's</a:t>
            </a:r>
            <a:r>
              <a:rPr lang="en-US" dirty="0"/>
              <a:t> and </a:t>
            </a:r>
            <a:r>
              <a:rPr lang="en-US" dirty="0" err="1"/>
              <a:t>Salman's</a:t>
            </a:r>
            <a:r>
              <a:rPr lang="en-US" dirty="0"/>
              <a:t> mass and height in 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2. Calculate both their </a:t>
            </a:r>
            <a:r>
              <a:rPr lang="en-US" dirty="0" smtClean="0"/>
              <a:t>BMIs</a:t>
            </a:r>
          </a:p>
          <a:p>
            <a:endParaRPr lang="en-US" dirty="0"/>
          </a:p>
          <a:p>
            <a:r>
              <a:rPr lang="en-US" dirty="0"/>
              <a:t>3. Create a </a:t>
            </a:r>
            <a:r>
              <a:rPr lang="en-US" dirty="0" err="1"/>
              <a:t>boolean</a:t>
            </a:r>
            <a:r>
              <a:rPr lang="en-US" dirty="0"/>
              <a:t> variable containing information about whether Harry has a higher BMI than Salman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4. Print a string to the console containing the variable from step 3. (Something like "Is </a:t>
            </a:r>
            <a:r>
              <a:rPr lang="en-US" dirty="0" err="1"/>
              <a:t>Harry's</a:t>
            </a:r>
            <a:r>
              <a:rPr lang="en-US" dirty="0"/>
              <a:t> BMI higher than </a:t>
            </a:r>
            <a:r>
              <a:rPr lang="en-US" dirty="0" err="1"/>
              <a:t>Salman's</a:t>
            </a:r>
            <a:r>
              <a:rPr lang="en-US" dirty="0"/>
              <a:t>? true").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Decision making statement-</a:t>
            </a:r>
            <a:r>
              <a:rPr lang="en-IN" dirty="0" err="1" smtClean="0"/>
              <a:t>ifelse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09725"/>
            <a:ext cx="657229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Decision making statement-switch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1672" y="1609725"/>
            <a:ext cx="505005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else - example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6929486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Comparing the problem statement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78300" y="1714488"/>
            <a:ext cx="352107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37862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statement - example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72362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 logic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 logic example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07236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7472389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operator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3425" y="2718594"/>
            <a:ext cx="6686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operator example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Salman and Mike both play basketball in different teams. In the latest 3 games, </a:t>
            </a:r>
            <a:r>
              <a:rPr lang="en-US" dirty="0" err="1" smtClean="0"/>
              <a:t>Salman's</a:t>
            </a:r>
            <a:r>
              <a:rPr lang="en-US" dirty="0" smtClean="0"/>
              <a:t> team scored 89, 120 and 103 points,</a:t>
            </a:r>
          </a:p>
          <a:p>
            <a:r>
              <a:rPr lang="en-US" dirty="0" smtClean="0"/>
              <a:t> while Mike's team scored 116, 94 and 123 points.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 Calculate the average score for each </a:t>
            </a:r>
            <a:r>
              <a:rPr lang="en-US" dirty="0" smtClean="0"/>
              <a:t>team</a:t>
            </a:r>
          </a:p>
          <a:p>
            <a:endParaRPr lang="en-US" dirty="0" smtClean="0"/>
          </a:p>
          <a:p>
            <a:r>
              <a:rPr lang="en-US" dirty="0" smtClean="0"/>
              <a:t>2. Decide which teams wins in average (highest average score), and print the winner to the console.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 include the average score in the output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3. Then change the scores to show different winners. Don't forget to take into account there might be a draw (the same average score)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 EXTRA: Mary also plays basketball, and her team scored 97, 134 and 105 points. </a:t>
            </a:r>
          </a:p>
          <a:p>
            <a:r>
              <a:rPr lang="en-US" dirty="0" smtClean="0"/>
              <a:t>Like before, log the average winner to the console. HINT: you will need the &amp;&amp; operator to take the decision. </a:t>
            </a:r>
            <a:r>
              <a:rPr lang="en-US" dirty="0" smtClean="0"/>
              <a:t>If</a:t>
            </a:r>
            <a:r>
              <a:rPr lang="en-US" dirty="0" smtClean="0"/>
              <a:t> you can't solve this one, just watch the solution, it's no problem </a:t>
            </a:r>
            <a:r>
              <a:rPr lang="en-US" dirty="0" smtClean="0"/>
              <a:t>:)</a:t>
            </a:r>
          </a:p>
          <a:p>
            <a:endParaRPr lang="en-US" dirty="0" smtClean="0"/>
          </a:p>
          <a:p>
            <a:r>
              <a:rPr lang="en-US" dirty="0" smtClean="0"/>
              <a:t>5. Like before, change the scores to generate different winners, keeping in mind there might be draws.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7429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692948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statement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42955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- example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09725"/>
            <a:ext cx="735811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671517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670844"/>
            <a:ext cx="6543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5986"/>
            <a:ext cx="7239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7239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6203"/>
            <a:ext cx="7239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962" y="2037556"/>
            <a:ext cx="72294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1648"/>
            <a:ext cx="7239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array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922" y="1609724"/>
            <a:ext cx="7523102" cy="496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Salman and his family went on a holiday and went to 3 different restaurants. The bills were $124, $48 and $268.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 tip the waiter a fair amount, Salman created a simple tip calculator (as a function). </a:t>
            </a:r>
          </a:p>
          <a:p>
            <a:r>
              <a:rPr lang="en-US" dirty="0" smtClean="0"/>
              <a:t>He likes to tip 20% of the bill when the bill is less than $50, 15%</a:t>
            </a:r>
          </a:p>
          <a:p>
            <a:r>
              <a:rPr lang="en-US" dirty="0" smtClean="0"/>
              <a:t> when the bill is between $50 and $200, and 10% if the bill is more than $200.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 the end, Salman would like to have 2 arrays:</a:t>
            </a:r>
          </a:p>
          <a:p>
            <a:r>
              <a:rPr lang="en-US" dirty="0" smtClean="0"/>
              <a:t>1) Containing all three tips (one for each bill)</a:t>
            </a:r>
          </a:p>
          <a:p>
            <a:r>
              <a:rPr lang="en-US" dirty="0" smtClean="0"/>
              <a:t>2) Containing all three final paid amounts (bill + tip).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(NOTE: To calculate 20% of a value, simply multiply it with 20/100 = 0.2)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1075" y="2313781"/>
            <a:ext cx="61912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4387" y="2000240"/>
            <a:ext cx="652462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1870869"/>
            <a:ext cx="65055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32744"/>
            <a:ext cx="71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and methods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664373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Let's remember the first coding challenge where Harry and Salman compared their BMIs. </a:t>
            </a:r>
          </a:p>
          <a:p>
            <a:r>
              <a:rPr lang="en-US" dirty="0" smtClean="0"/>
              <a:t>Let's now implement the same functionality with objects and methods.</a:t>
            </a:r>
          </a:p>
          <a:p>
            <a:r>
              <a:rPr lang="en-US" dirty="0" smtClean="0"/>
              <a:t>1. For each of them, create an object with properties for their full name, mass, and height</a:t>
            </a:r>
          </a:p>
          <a:p>
            <a:r>
              <a:rPr lang="en-US" dirty="0" smtClean="0"/>
              <a:t>2. Then, add a method to each object to calculate the BMI. Save the BMI to the object and also return it from the method.</a:t>
            </a:r>
          </a:p>
          <a:p>
            <a:r>
              <a:rPr lang="en-US" dirty="0" smtClean="0"/>
              <a:t>3. In the end, log to the console who has the highest BMI, together with the full name and the respective BMI.</a:t>
            </a:r>
          </a:p>
          <a:p>
            <a:r>
              <a:rPr lang="en-US" dirty="0" smtClean="0"/>
              <a:t> Don't forget they might have the same BMI.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Remember: BMI = mass / height^2 = mass / (height * height). (mass in kg and height in meter).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 and iteration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6850" y="1847056"/>
            <a:ext cx="52197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692948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6929486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Remember the tip calculator challenge? Let's create a more advanced version using everything we learned!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 time, Salman and his family went to 5 different restaurants. The bills were $124, $48, $268, $180 and $42.</a:t>
            </a:r>
          </a:p>
          <a:p>
            <a:r>
              <a:rPr lang="en-US" dirty="0" smtClean="0"/>
              <a:t>Salman likes to tip 20% of the bill when the bill is less than $50, 15% when the bill is between $50 and $200, </a:t>
            </a:r>
          </a:p>
          <a:p>
            <a:r>
              <a:rPr lang="en-US" dirty="0" smtClean="0"/>
              <a:t>and 10% if the bill is more than $200.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 a tip calculator using objects and loops:</a:t>
            </a:r>
          </a:p>
          <a:p>
            <a:r>
              <a:rPr lang="en-US" dirty="0" smtClean="0"/>
              <a:t>1. Create an object with an array for the bill values</a:t>
            </a:r>
          </a:p>
          <a:p>
            <a:r>
              <a:rPr lang="en-US" dirty="0" smtClean="0"/>
              <a:t>2. Add a method to calculate the tip</a:t>
            </a:r>
          </a:p>
          <a:p>
            <a:r>
              <a:rPr lang="en-US" dirty="0" smtClean="0"/>
              <a:t>3. This method should include a loop to iterate over all the paid bills and do the tip calculations</a:t>
            </a:r>
          </a:p>
          <a:p>
            <a:r>
              <a:rPr lang="en-US" dirty="0" smtClean="0"/>
              <a:t>4. As an output, create 1) a new array containing all tips, and 2) an array containing final paid amounts (bill + tip).</a:t>
            </a:r>
          </a:p>
          <a:p>
            <a:r>
              <a:rPr lang="en-US" dirty="0" smtClean="0"/>
              <a:t> HINT: Start with two empty arrays [] as properties and then fill them up in the loop.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7239000" cy="106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datatypes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mutation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operator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6572296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429552" cy="512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</TotalTime>
  <Words>130</Words>
  <Application>Microsoft Office PowerPoint</Application>
  <PresentationFormat>On-screen Show (4:3)</PresentationFormat>
  <Paragraphs>94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Opulent</vt:lpstr>
      <vt:lpstr>Introduction to javascript</vt:lpstr>
      <vt:lpstr>WHAT IS JAVASCRIPT</vt:lpstr>
      <vt:lpstr>features</vt:lpstr>
      <vt:lpstr>understanding</vt:lpstr>
      <vt:lpstr>version</vt:lpstr>
      <vt:lpstr> datatypes</vt:lpstr>
      <vt:lpstr>Variable mutation</vt:lpstr>
      <vt:lpstr>Basic operator </vt:lpstr>
      <vt:lpstr>Operator precedence</vt:lpstr>
      <vt:lpstr>Operator precedence example</vt:lpstr>
      <vt:lpstr>Shorthand operator</vt:lpstr>
      <vt:lpstr>Problem statement</vt:lpstr>
      <vt:lpstr>Decision making statement-ifelse</vt:lpstr>
      <vt:lpstr>Decision making statement-switch</vt:lpstr>
      <vt:lpstr>If else - example</vt:lpstr>
      <vt:lpstr>Comparing the problem statement solution</vt:lpstr>
      <vt:lpstr>Switch statement - example</vt:lpstr>
      <vt:lpstr>Boolean logic</vt:lpstr>
      <vt:lpstr>Boolean logic example</vt:lpstr>
      <vt:lpstr>Ternary operator</vt:lpstr>
      <vt:lpstr>Ternary operator example</vt:lpstr>
      <vt:lpstr>Problem statement</vt:lpstr>
      <vt:lpstr>Tips </vt:lpstr>
      <vt:lpstr>function</vt:lpstr>
      <vt:lpstr>Function statement</vt:lpstr>
      <vt:lpstr>Function - example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Example of array</vt:lpstr>
      <vt:lpstr>Problem statement</vt:lpstr>
      <vt:lpstr>What is object</vt:lpstr>
      <vt:lpstr>Time and space complexity</vt:lpstr>
      <vt:lpstr>When to use it?</vt:lpstr>
      <vt:lpstr>Example:</vt:lpstr>
      <vt:lpstr>Objects and methods</vt:lpstr>
      <vt:lpstr>Problem statement</vt:lpstr>
      <vt:lpstr>Loops and iteration</vt:lpstr>
      <vt:lpstr>For loop</vt:lpstr>
      <vt:lpstr>Continue and break statement</vt:lpstr>
      <vt:lpstr>Problem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45</cp:revision>
  <dcterms:created xsi:type="dcterms:W3CDTF">2021-09-12T14:54:53Z</dcterms:created>
  <dcterms:modified xsi:type="dcterms:W3CDTF">2021-09-12T15:51:30Z</dcterms:modified>
</cp:coreProperties>
</file>