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HIERACHY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3048" y="1609725"/>
            <a:ext cx="448730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1.GETELEMENTBYID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187" y="1880394"/>
            <a:ext cx="66770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2.GETELEMENTBYTAGNAME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8154"/>
            <a:ext cx="7239000" cy="446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3.GETELEMENTBYCLASSNAME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2700"/>
            <a:ext cx="7239000" cy="4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4.CSSSELECTOR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6014"/>
            <a:ext cx="7239000" cy="445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ELEMENT FROM JS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09725"/>
            <a:ext cx="692948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 IN JS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635798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Onchange</a:t>
            </a:r>
            <a:r>
              <a:rPr lang="en-IN" dirty="0" smtClean="0"/>
              <a:t> event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987" y="2099469"/>
            <a:ext cx="68294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Onsubmit</a:t>
            </a:r>
            <a:r>
              <a:rPr lang="en-IN" dirty="0" smtClean="0"/>
              <a:t> event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162" y="1804194"/>
            <a:ext cx="70770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Onclick</a:t>
            </a:r>
            <a:r>
              <a:rPr lang="en-IN" dirty="0" smtClean="0"/>
              <a:t> event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7239000" cy="419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7472389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forms element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09724"/>
            <a:ext cx="7143799" cy="503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7239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version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7239000" cy="106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datatypes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OBJECT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5023" y="1609725"/>
            <a:ext cx="670335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3875" y="2071678"/>
            <a:ext cx="710565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78</TotalTime>
  <Words>42</Words>
  <Application>Microsoft Office PowerPoint</Application>
  <PresentationFormat>On-screen Show (4:3)</PresentationFormat>
  <Paragraphs>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Introduction to javascript</vt:lpstr>
      <vt:lpstr>WHAT IS JAVASCRIPT</vt:lpstr>
      <vt:lpstr>features</vt:lpstr>
      <vt:lpstr>understanding</vt:lpstr>
      <vt:lpstr>version</vt:lpstr>
      <vt:lpstr> datatypes</vt:lpstr>
      <vt:lpstr>DOCUMENT OBJECT MODEL</vt:lpstr>
      <vt:lpstr>EXAMPLE</vt:lpstr>
      <vt:lpstr>SAMPLE CODE</vt:lpstr>
      <vt:lpstr>DOM HIERACHY</vt:lpstr>
      <vt:lpstr>1.GETELEMENTBYID</vt:lpstr>
      <vt:lpstr>2.GETELEMENTBYTAGNAME</vt:lpstr>
      <vt:lpstr>3.GETELEMENTBYCLASSNAME</vt:lpstr>
      <vt:lpstr>4.CSSSELECTOR</vt:lpstr>
      <vt:lpstr>ADDING ELEMENT FROM JS</vt:lpstr>
      <vt:lpstr>EVENTS IN JS</vt:lpstr>
      <vt:lpstr>Onchange event</vt:lpstr>
      <vt:lpstr>Onsubmit event</vt:lpstr>
      <vt:lpstr>Onclick event</vt:lpstr>
      <vt:lpstr>Accessing forms element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52</cp:revision>
  <dcterms:created xsi:type="dcterms:W3CDTF">2021-09-12T14:54:53Z</dcterms:created>
  <dcterms:modified xsi:type="dcterms:W3CDTF">2022-03-05T06:11:22Z</dcterms:modified>
</cp:coreProperties>
</file>