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D769D0-1563-4C4F-9E27-FE5EC39059ED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039CC8-D1BB-4CB5-8F9C-2756EA62EB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Es6 </a:t>
            </a:r>
            <a:r>
              <a:rPr lang="en-IN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arrow function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609725"/>
            <a:ext cx="642027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Exports and imports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09725"/>
            <a:ext cx="6403587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Tips for exports and imports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1" y="1609725"/>
            <a:ext cx="647305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9725"/>
            <a:ext cx="735811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– example 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21523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00092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Spread and rest parameter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0723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Destructing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42955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</a:t>
            </a:r>
            <a:r>
              <a:rPr lang="en-IN" dirty="0" err="1" smtClean="0"/>
              <a:t>javascript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42955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707236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example -2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09725"/>
            <a:ext cx="7429551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 and const – example -3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664373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Arrow function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04194"/>
            <a:ext cx="6853266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685804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</TotalTime>
  <Words>54</Words>
  <Application>Microsoft Office PowerPoint</Application>
  <PresentationFormat>On-screen Show (4:3)</PresentationFormat>
  <Paragraphs>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Es6 javascript</vt:lpstr>
      <vt:lpstr>History of javascript</vt:lpstr>
      <vt:lpstr>features</vt:lpstr>
      <vt:lpstr>Let and const</vt:lpstr>
      <vt:lpstr>Let and const example</vt:lpstr>
      <vt:lpstr>Let and const example -2 </vt:lpstr>
      <vt:lpstr>Let and const – example -3</vt:lpstr>
      <vt:lpstr>Arrow function</vt:lpstr>
      <vt:lpstr>alternative</vt:lpstr>
      <vt:lpstr>Tips for arrow function</vt:lpstr>
      <vt:lpstr>Exports and imports</vt:lpstr>
      <vt:lpstr>Tips for exports and imports</vt:lpstr>
      <vt:lpstr>classes</vt:lpstr>
      <vt:lpstr>Classes – example </vt:lpstr>
      <vt:lpstr>inheritance</vt:lpstr>
      <vt:lpstr>Spread and rest parameter</vt:lpstr>
      <vt:lpstr>Destructing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javascript</dc:title>
  <dc:creator>Salman</dc:creator>
  <cp:lastModifiedBy>Salman</cp:lastModifiedBy>
  <cp:revision>10</cp:revision>
  <dcterms:created xsi:type="dcterms:W3CDTF">2021-09-12T15:51:50Z</dcterms:created>
  <dcterms:modified xsi:type="dcterms:W3CDTF">2021-09-12T16:11:45Z</dcterms:modified>
</cp:coreProperties>
</file>