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operator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750099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operator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6438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671517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742955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7143800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9725"/>
            <a:ext cx="764386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71438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operator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072362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35811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</TotalTime>
  <Words>25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Operators in javascript</vt:lpstr>
      <vt:lpstr>List of operator</vt:lpstr>
      <vt:lpstr>Arithmetic operator</vt:lpstr>
      <vt:lpstr>Relational operator</vt:lpstr>
      <vt:lpstr>Logical operator</vt:lpstr>
      <vt:lpstr>Bitwise operator</vt:lpstr>
      <vt:lpstr>Assignment operator</vt:lpstr>
      <vt:lpstr>Miscellaneous operator</vt:lpstr>
      <vt:lpstr>Conditional operator</vt:lpstr>
      <vt:lpstr>Type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Salman</cp:lastModifiedBy>
  <cp:revision>12</cp:revision>
  <dcterms:created xsi:type="dcterms:W3CDTF">2021-09-12T15:51:50Z</dcterms:created>
  <dcterms:modified xsi:type="dcterms:W3CDTF">2022-02-26T17:49:55Z</dcterms:modified>
</cp:coreProperties>
</file>