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3/5/2022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 to </a:t>
            </a:r>
            <a:r>
              <a:rPr lang="en-IN" dirty="0" smtClean="0"/>
              <a:t>REGULAR EXPRESSION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SALMAN AHMED 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1.Digits only ---&gt; ^[0-9]*$</a:t>
            </a:r>
          </a:p>
          <a:p>
            <a:r>
              <a:rPr lang="en-US" dirty="0" smtClean="0"/>
              <a:t>2.Alphabets only --&gt; ^[a-</a:t>
            </a:r>
            <a:r>
              <a:rPr lang="en-US" dirty="0" err="1" smtClean="0"/>
              <a:t>zA</a:t>
            </a:r>
            <a:r>
              <a:rPr lang="en-US" dirty="0" smtClean="0"/>
              <a:t>-Z]*$</a:t>
            </a:r>
          </a:p>
          <a:p>
            <a:r>
              <a:rPr lang="en-US" dirty="0" smtClean="0"/>
              <a:t>3.Indian Mobile Number --&gt;^[789]{1}[0-9]{9}$</a:t>
            </a:r>
          </a:p>
          <a:p>
            <a:r>
              <a:rPr lang="en-US" dirty="0" smtClean="0"/>
              <a:t>4.Email </a:t>
            </a:r>
            <a:r>
              <a:rPr lang="en-US" dirty="0" smtClean="0"/>
              <a:t>--&gt;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\w+([-+.']\w+)*@\w+([-.]\w+)*\.\w+([-.]\w+)*</a:t>
            </a:r>
          </a:p>
          <a:p>
            <a:r>
              <a:rPr lang="en-US" dirty="0" smtClean="0"/>
              <a:t>5.Username:Alphabets,Digits and Hyphens only--&gt;([A-Za-z0-9]+)</a:t>
            </a:r>
          </a:p>
          <a:p>
            <a:r>
              <a:rPr lang="en-US" dirty="0" smtClean="0"/>
              <a:t>6.Passwords:6 to 15 characters; </a:t>
            </a:r>
            <a:r>
              <a:rPr lang="en-US" dirty="0" err="1" smtClean="0"/>
              <a:t>atleast</a:t>
            </a:r>
            <a:r>
              <a:rPr lang="en-US" dirty="0" smtClean="0"/>
              <a:t> one upper case </a:t>
            </a:r>
            <a:r>
              <a:rPr lang="en-US" dirty="0" err="1" smtClean="0"/>
              <a:t>letter,one</a:t>
            </a:r>
            <a:r>
              <a:rPr lang="en-US" dirty="0" smtClean="0"/>
              <a:t> lower case letter and one digit--&gt;</a:t>
            </a:r>
          </a:p>
          <a:p>
            <a:r>
              <a:rPr lang="en-US" dirty="0" smtClean="0"/>
              <a:t>  ((?=.*\d)(?=.*[a-z])(?=.*[A-Z]).{6,15})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MATCH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51496"/>
            <a:ext cx="7239000" cy="47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CHARACTER CLASS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39923"/>
            <a:ext cx="7239000" cy="4186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CHARACTER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571612"/>
            <a:ext cx="7929618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SPECIAL PATTERN CHARACTERS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92817"/>
            <a:ext cx="7239000" cy="4680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EXAMPLE: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928802"/>
            <a:ext cx="6572296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85926"/>
            <a:ext cx="723900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JS CODE EXAMPLE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00240"/>
            <a:ext cx="6643734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Js code example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714380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92</TotalTime>
  <Words>100</Words>
  <Application>Microsoft Office PowerPoint</Application>
  <PresentationFormat>On-screen Show (4:3)</PresentationFormat>
  <Paragraphs>19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Opulent</vt:lpstr>
      <vt:lpstr>Introduction to REGULAR EXPRESSION</vt:lpstr>
      <vt:lpstr>BASIC MATCH</vt:lpstr>
      <vt:lpstr>CHARACTER CLASS</vt:lpstr>
      <vt:lpstr>CHARACTER CLASS</vt:lpstr>
      <vt:lpstr>SPECIAL PATTERN CHARACTERS</vt:lpstr>
      <vt:lpstr>EXAMPLE:</vt:lpstr>
      <vt:lpstr>EXAMPLE</vt:lpstr>
      <vt:lpstr>JS CODE EXAMPLE</vt:lpstr>
      <vt:lpstr>Js code example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Salman</dc:creator>
  <cp:lastModifiedBy>Salman</cp:lastModifiedBy>
  <cp:revision>59</cp:revision>
  <dcterms:created xsi:type="dcterms:W3CDTF">2021-09-12T14:54:53Z</dcterms:created>
  <dcterms:modified xsi:type="dcterms:W3CDTF">2022-03-05T09:36:48Z</dcterms:modified>
</cp:coreProperties>
</file>