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301" r:id="rId12"/>
    <p:sldId id="299" r:id="rId13"/>
    <p:sldId id="300" r:id="rId14"/>
    <p:sldId id="302" r:id="rId15"/>
    <p:sldId id="30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5 </a:t>
            </a:r>
            <a:r>
              <a:rPr lang="en-US" altLang="ja-JP" sz="5400" b="1" smtClean="0">
                <a:solidFill>
                  <a:srgbClr val="0064B5"/>
                </a:solidFill>
              </a:rPr>
              <a:t>- Assignment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5742" y="336458"/>
            <a:ext cx="10515252" cy="6090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017" y="522514"/>
            <a:ext cx="10686233" cy="5786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2493" y="362585"/>
            <a:ext cx="9606170" cy="572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3460" y="2531450"/>
            <a:ext cx="10416540" cy="2876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8813" y="358005"/>
            <a:ext cx="10202364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1682" y="440053"/>
            <a:ext cx="10446067" cy="564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4797" y="447244"/>
            <a:ext cx="10869523" cy="564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658" y="776129"/>
            <a:ext cx="10624593" cy="5703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9475" y="401772"/>
            <a:ext cx="10526022" cy="6025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91161" y="414837"/>
            <a:ext cx="9951010" cy="6025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3996" y="406831"/>
            <a:ext cx="10619695" cy="6124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1503" y="414836"/>
            <a:ext cx="10833811" cy="55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7144" y="218894"/>
            <a:ext cx="9750708" cy="643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2420" y="394857"/>
            <a:ext cx="10593706" cy="5509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7270</TotalTime>
  <Words>4</Words>
  <Application>Microsoft Office PowerPoint</Application>
  <PresentationFormat>Custom</PresentationFormat>
  <Paragraphs>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Opulent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332</cp:revision>
  <dcterms:created xsi:type="dcterms:W3CDTF">2021-03-13T13:53:48Z</dcterms:created>
  <dcterms:modified xsi:type="dcterms:W3CDTF">2022-08-25T17:55:29Z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