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90" r:id="rId3"/>
    <p:sldId id="291" r:id="rId4"/>
    <p:sldId id="292" r:id="rId5"/>
    <p:sldId id="29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0214" y="1899013"/>
            <a:ext cx="90678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4640" y="274320"/>
            <a:ext cx="10997245" cy="610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6662" y="1854927"/>
            <a:ext cx="9105900" cy="410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1258" y="679269"/>
            <a:ext cx="11930742" cy="591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7131</TotalTime>
  <Words>6</Words>
  <Application>Microsoft Office PowerPoint</Application>
  <PresentationFormat>Custom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Opulent</vt:lpstr>
      <vt:lpstr>Slide 1</vt:lpstr>
      <vt:lpstr>Question</vt:lpstr>
      <vt:lpstr>Slide 3</vt:lpstr>
      <vt:lpstr>QUESTION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294</cp:revision>
  <dcterms:created xsi:type="dcterms:W3CDTF">2021-03-13T13:53:48Z</dcterms:created>
  <dcterms:modified xsi:type="dcterms:W3CDTF">2022-08-25T17:52:19Z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