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78" r:id="rId3"/>
    <p:sldId id="379" r:id="rId4"/>
    <p:sldId id="380" r:id="rId5"/>
    <p:sldId id="381" r:id="rId6"/>
    <p:sldId id="382" r:id="rId7"/>
    <p:sldId id="384" r:id="rId8"/>
    <p:sldId id="383" r:id="rId9"/>
    <p:sldId id="389" r:id="rId10"/>
    <p:sldId id="391" r:id="rId11"/>
    <p:sldId id="392" r:id="rId12"/>
    <p:sldId id="393" r:id="rId13"/>
    <p:sldId id="394" r:id="rId14"/>
    <p:sldId id="395" r:id="rId15"/>
    <p:sldId id="390" r:id="rId16"/>
    <p:sldId id="324" r:id="rId17"/>
    <p:sldId id="326" r:id="rId18"/>
    <p:sldId id="327" r:id="rId19"/>
    <p:sldId id="331" r:id="rId20"/>
    <p:sldId id="397" r:id="rId21"/>
    <p:sldId id="39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7006" y="948690"/>
            <a:ext cx="92369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Headings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headings are defined with the &lt;h1&gt; to &lt;h6&gt; tags.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&lt;h1&gt; defines the most important heading. &lt;h6&gt; defines the least important heading.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Paragraphs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paragraphs are defined with the &lt;p&gt; tag.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01863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330460"/>
            <a:ext cx="4477109" cy="1130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&lt;p&gt;This is a paragraph.&lt;/p&gt;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&lt;p&gt;This is another paragraph.&lt;/p&gt;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445" y="2265870"/>
            <a:ext cx="4477109" cy="12335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&lt;h1&gt;This is heading 1&lt;/h1&gt;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&lt;h2&gt;This is heading 2&lt;/h2&gt;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&lt;h3&gt;This is heading 3&lt;/h3&gt;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82675" y="2175669"/>
            <a:ext cx="87058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765" y="1554480"/>
            <a:ext cx="11181805" cy="474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834" y="1789612"/>
            <a:ext cx="10411097" cy="416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954" y="1476103"/>
            <a:ext cx="11312435" cy="444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Element, Tag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051" y="1802921"/>
            <a:ext cx="5347315" cy="180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Main Categories of Elements and Attributes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dirty="0"/>
              <a:t>The main categories of elements are mentioned below: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Block level elements </a:t>
            </a:r>
            <a:r>
              <a:rPr lang="en-US" altLang="ja-JP" dirty="0" smtClean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 smtClean="0"/>
              <a:t>	 </a:t>
            </a:r>
            <a:r>
              <a:rPr lang="en-US" altLang="ja-JP" dirty="0"/>
              <a:t>&lt;div&gt;, &lt;p&gt;, &lt;h1&gt; to &lt;h6&gt;, &lt;form&gt;, &lt;table&gt; etc.,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Inline elements : </a:t>
            </a:r>
            <a:endParaRPr lang="en-US" altLang="ja-JP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ja-JP" dirty="0" smtClean="0"/>
              <a:t>&lt;</a:t>
            </a:r>
            <a:r>
              <a:rPr lang="en-US" altLang="ja-JP" dirty="0" err="1"/>
              <a:t>img</a:t>
            </a:r>
            <a:r>
              <a:rPr lang="en-US" altLang="ja-JP" dirty="0"/>
              <a:t>&gt;, &lt;a&gt;, &lt;span&gt;, &lt;input&gt; etc.,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lvl="0" indent="-285750">
              <a:lnSpc>
                <a:spcPct val="150000"/>
              </a:lnSpc>
            </a:pPr>
            <a:r>
              <a:rPr lang="en-GB" b="1" u="sng" dirty="0"/>
              <a:t>Attributes: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Attributes are something </a:t>
            </a:r>
            <a:r>
              <a:rPr lang="en-US" dirty="0" smtClean="0"/>
              <a:t>which </a:t>
            </a:r>
            <a:r>
              <a:rPr lang="en-US" dirty="0"/>
              <a:t>give the additional information of the element. 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i="1" dirty="0" smtClean="0"/>
              <a:t>	Ex</a:t>
            </a:r>
            <a:r>
              <a:rPr lang="en-US" i="1" dirty="0"/>
              <a:t>. name, width, height, alt, </a:t>
            </a:r>
            <a:r>
              <a:rPr lang="en-US" i="1" dirty="0" smtClean="0"/>
              <a:t>title, </a:t>
            </a:r>
            <a:r>
              <a:rPr lang="en-US" i="1" dirty="0" err="1" smtClean="0"/>
              <a:t>href</a:t>
            </a:r>
            <a:r>
              <a:rPr lang="en-US" i="1" dirty="0" smtClean="0"/>
              <a:t>, id</a:t>
            </a:r>
            <a:r>
              <a:rPr lang="en-US" i="1" dirty="0"/>
              <a:t>, class, etc.,</a:t>
            </a:r>
          </a:p>
          <a:p>
            <a:pPr marL="285750" lvl="0" indent="-285750">
              <a:lnSpc>
                <a:spcPct val="150000"/>
              </a:lnSpc>
            </a:pPr>
            <a:endParaRPr lang="en-GB" b="1" u="sng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Every HTML element has a default display value, depending on what type of element it 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two display values: block and inline.</a:t>
            </a:r>
          </a:p>
          <a:p>
            <a:pPr marL="285750" indent="-285750"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r>
              <a:rPr lang="en-US" b="1" u="sng" dirty="0"/>
              <a:t>Block-level Elements: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block-level element always begins a new line on a web page.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extends the full width of the available horizontal space of its parent element.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 level element has a top and a bottom margin, whereas an inline element does not.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 &lt;div&gt;&lt;/div&gt;</a:t>
            </a:r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 continue..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Inline Elements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does not start on a new line.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only takes up as much width as necessary.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Eg</a:t>
            </a:r>
            <a:r>
              <a:rPr lang="en-US" dirty="0">
                <a:solidFill>
                  <a:schemeClr val="dk1"/>
                </a:solidFill>
              </a:rPr>
              <a:t>: &lt;span&gt;&lt;/span&gt;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indent="-346075">
              <a:buClr>
                <a:schemeClr val="dk1"/>
              </a:buClr>
              <a:buSzPts val="1850"/>
            </a:pPr>
            <a:r>
              <a:rPr lang="en-US" b="1" dirty="0">
                <a:solidFill>
                  <a:schemeClr val="dk1"/>
                </a:solidFill>
              </a:rPr>
              <a:t>Note</a:t>
            </a:r>
            <a:r>
              <a:rPr lang="en-US" dirty="0">
                <a:solidFill>
                  <a:schemeClr val="dk1"/>
                </a:solidFill>
              </a:rPr>
              <a:t>: An inline element cannot contain a block-level element!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53246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5632" y="767535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&lt;div&gt; Tag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tag defines a division or a section in an HTML document.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element is often used as a container for other HTML elements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&lt;span&gt; Tag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is used to group inline-elements in a document.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no visual change by itself.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a way to add a hook to a part of a text or a part of a document</a:t>
            </a: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2" name="Rectangle 11"/>
          <p:cNvSpPr/>
          <p:nvPr/>
        </p:nvSpPr>
        <p:spPr>
          <a:xfrm>
            <a:off x="569343" y="5089585"/>
            <a:ext cx="7237563" cy="5520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&lt;p&gt;My mother has &lt;span style="</a:t>
            </a:r>
            <a:r>
              <a:rPr lang="en-US" dirty="0" err="1">
                <a:solidFill>
                  <a:schemeClr val="tx1"/>
                </a:solidFill>
              </a:rPr>
              <a:t>color:blue</a:t>
            </a:r>
            <a:r>
              <a:rPr lang="en-US" dirty="0">
                <a:solidFill>
                  <a:schemeClr val="tx1"/>
                </a:solidFill>
              </a:rPr>
              <a:t>"&gt;blue&lt;/span&gt; eyes.&lt;/p&gt;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205" y="2101968"/>
            <a:ext cx="5428890" cy="13658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&lt;div style="background-</a:t>
            </a:r>
            <a:r>
              <a:rPr lang="en-US" dirty="0" err="1">
                <a:solidFill>
                  <a:schemeClr val="tx1"/>
                </a:solidFill>
              </a:rPr>
              <a:t>color:lightblue</a:t>
            </a:r>
            <a:r>
              <a:rPr lang="en-US" dirty="0">
                <a:solidFill>
                  <a:schemeClr val="tx1"/>
                </a:solidFill>
              </a:rPr>
              <a:t>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&lt;h3&gt;This is a heading&lt;/h3&gt;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&lt;p&gt;This is a paragraph.&lt;/p&gt;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HTML?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340" y="1091111"/>
            <a:ext cx="8890958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(</a:t>
            </a:r>
            <a:r>
              <a:rPr lang="en-US" altLang="ja-JP" dirty="0" err="1"/>
              <a:t>HyperText</a:t>
            </a:r>
            <a:r>
              <a:rPr lang="en-US" altLang="ja-JP" dirty="0"/>
              <a:t> Markup Language) is the most basic building block of the Web. 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describes the structure of a Web page.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consists of a series of elements.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tell the browser how to display the content.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are represented by tags.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tags label pieces of content such as "heading", "paragraph", "table", and so on.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Browsers do not display the HTML tags, but use them to render the content of the page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945" y="1610951"/>
            <a:ext cx="11438437" cy="480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646" y="1449977"/>
            <a:ext cx="10907485" cy="489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Hypertext </a:t>
            </a:r>
            <a:r>
              <a:rPr lang="en-US" sz="3600" b="1" dirty="0">
                <a:solidFill>
                  <a:srgbClr val="0064B5"/>
                </a:solidFill>
              </a:rPr>
              <a:t>&amp; Markup?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is a text which references to other 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means machine readable text and Markup means to structure it in a specific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So, HTML is called hypertext markup language because it is a language that allows users to organize, improve the appearance of, and link text with data on the internet.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History of HTML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8" descr="w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45" y="2011557"/>
            <a:ext cx="7712109" cy="28348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652" y="1086937"/>
            <a:ext cx="7928577" cy="476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&lt;!</a:t>
            </a:r>
            <a:r>
              <a:rPr lang="en-US" sz="3600" b="1" dirty="0" err="1">
                <a:solidFill>
                  <a:srgbClr val="0064B5"/>
                </a:solidFill>
              </a:rPr>
              <a:t>Doctype</a:t>
            </a:r>
            <a:r>
              <a:rPr lang="en-US" sz="3600" b="1" dirty="0">
                <a:solidFill>
                  <a:srgbClr val="0064B5"/>
                </a:solidFill>
              </a:rPr>
              <a:t> html&gt; Declaration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0" name="Google Shape;16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144" y="1159798"/>
            <a:ext cx="11277906" cy="3989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HTML – Head Tag Containers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499" y="870564"/>
            <a:ext cx="1080695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</a:t>
            </a:r>
            <a:r>
              <a:rPr lang="en-US" altLang="ja-JP" b="1" u="sng" dirty="0" smtClean="0"/>
              <a:t>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Title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Style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Link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Script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Meta tag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499" y="870564"/>
            <a:ext cx="108069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&lt;head&gt; element is a container for metadata and is placed between the &lt;html&gt; tag and the &lt;body&gt; tag.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metadata is data about the HTML document.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Metadata typically define the document title, character set, styles, scripts, and other meta information.</a:t>
            </a:r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&lt;title&gt; 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&lt;title&gt; element defines the title of the document.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Defines a title in the browser toolbar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Provides a title for the page when it is added to favorites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Displays a title for the page in search engine-results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Body Tags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643" y="991335"/>
            <a:ext cx="923694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Heading Tags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h1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h2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h3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h4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h5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h6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Paragraph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p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Horizontal ruler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hr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Anchor(Link)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a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(anchor) 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List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ul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(unordered list),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ol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(ordered list) and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li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(list element) 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Image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img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Divider,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div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Text span,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span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7122</TotalTime>
  <Words>669</Words>
  <Application>Microsoft Office PowerPoint</Application>
  <PresentationFormat>Custom</PresentationFormat>
  <Paragraphs>110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Opulent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QUESTION</vt:lpstr>
      <vt:lpstr>QUESTION</vt:lpstr>
      <vt:lpstr>QUESTION</vt:lpstr>
      <vt:lpstr>QUESTION</vt:lpstr>
      <vt:lpstr>Slide 15</vt:lpstr>
      <vt:lpstr>Slide 16</vt:lpstr>
      <vt:lpstr>Slide 17</vt:lpstr>
      <vt:lpstr>Slide 18</vt:lpstr>
      <vt:lpstr>Slide 19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289</cp:revision>
  <dcterms:created xsi:type="dcterms:W3CDTF">2021-03-13T13:53:48Z</dcterms:created>
  <dcterms:modified xsi:type="dcterms:W3CDTF">2022-08-25T17:52:33Z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