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94" r:id="rId3"/>
    <p:sldId id="29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142" y="1617209"/>
            <a:ext cx="10745424" cy="386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4583" y="509452"/>
            <a:ext cx="11168743" cy="566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7131</TotalTime>
  <Words>5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Opulent</vt:lpstr>
      <vt:lpstr>Slide 1</vt:lpstr>
      <vt:lpstr>Question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294</cp:revision>
  <dcterms:created xsi:type="dcterms:W3CDTF">2021-03-13T13:53:48Z</dcterms:created>
  <dcterms:modified xsi:type="dcterms:W3CDTF">2022-08-25T17:52:55Z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