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400" r:id="rId3"/>
    <p:sldId id="401" r:id="rId4"/>
    <p:sldId id="393" r:id="rId5"/>
    <p:sldId id="402" r:id="rId6"/>
    <p:sldId id="403" r:id="rId7"/>
    <p:sldId id="404" r:id="rId8"/>
    <p:sldId id="394" r:id="rId9"/>
    <p:sldId id="395" r:id="rId10"/>
    <p:sldId id="405" r:id="rId11"/>
    <p:sldId id="406" r:id="rId12"/>
    <p:sldId id="407" r:id="rId13"/>
    <p:sldId id="396" r:id="rId14"/>
    <p:sldId id="397" r:id="rId15"/>
    <p:sldId id="398" r:id="rId16"/>
    <p:sldId id="399" r:id="rId17"/>
    <p:sldId id="390" r:id="rId18"/>
    <p:sldId id="412" r:id="rId19"/>
    <p:sldId id="408" r:id="rId20"/>
    <p:sldId id="409" r:id="rId21"/>
    <p:sldId id="410" r:id="rId22"/>
    <p:sldId id="414" r:id="rId23"/>
    <p:sldId id="415" r:id="rId24"/>
    <p:sldId id="41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 – Meta tag ,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img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tag,anchor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tag,semantic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element,entities,attibutes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4694" y="1528354"/>
            <a:ext cx="7029043" cy="3252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03427" y="2089763"/>
            <a:ext cx="2079853" cy="2064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44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80035" y="2248013"/>
            <a:ext cx="6131107" cy="138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 ATTRIBUTE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873250" y="2056606"/>
            <a:ext cx="71247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attributes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4001" y="2240938"/>
            <a:ext cx="315277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997" y="1575845"/>
            <a:ext cx="4177665" cy="906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03234" y="2345326"/>
            <a:ext cx="3473223" cy="97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74720" y="3585211"/>
            <a:ext cx="4950823" cy="790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61658" y="4781006"/>
            <a:ext cx="4976948" cy="142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 – Attribute?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25537" y="2189956"/>
            <a:ext cx="862012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 HTML ATTRIBUTE 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025650" y="1851819"/>
            <a:ext cx="68199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38378" y="161872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sp>
        <p:nvSpPr>
          <p:cNvPr id="13" name="Content Placeholder 13"/>
          <p:cNvSpPr txBox="1">
            <a:spLocks/>
          </p:cNvSpPr>
          <p:nvPr/>
        </p:nvSpPr>
        <p:spPr>
          <a:xfrm>
            <a:off x="7745595" y="2453619"/>
            <a:ext cx="1527802" cy="643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</a:rPr>
              <a:t>15hrs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4258" y="741167"/>
            <a:ext cx="9236941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Links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&lt;a&gt; element to define a link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</a:t>
            </a:r>
            <a:r>
              <a:rPr lang="en-US" altLang="ja-JP" dirty="0" err="1"/>
              <a:t>href</a:t>
            </a:r>
            <a:r>
              <a:rPr lang="en-US" altLang="ja-JP" dirty="0"/>
              <a:t> attribute to define the link address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target attribute to define where to open the linked document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&lt;</a:t>
            </a:r>
            <a:r>
              <a:rPr lang="en-US" altLang="ja-JP" dirty="0" err="1"/>
              <a:t>img</a:t>
            </a:r>
            <a:r>
              <a:rPr lang="en-US" altLang="ja-JP" dirty="0"/>
              <a:t>&gt; element (inside &lt;a&gt;) to use an image as a link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b="1" u="sng" dirty="0"/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  <p:sp>
        <p:nvSpPr>
          <p:cNvPr id="8" name="Rectangle 7"/>
          <p:cNvSpPr/>
          <p:nvPr/>
        </p:nvSpPr>
        <p:spPr>
          <a:xfrm>
            <a:off x="517585" y="2950234"/>
            <a:ext cx="6003984" cy="49170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&lt;a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="https://www.credosystemz.com"&gt;This is a link&lt;/a&gt;</a:t>
            </a: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8788" y="4040505"/>
            <a:ext cx="64008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5136" y="3731487"/>
            <a:ext cx="48863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Anchor tag </a:t>
            </a:r>
            <a:r>
              <a:rPr lang="en-US" dirty="0" err="1" smtClean="0"/>
              <a:t>spcific</a:t>
            </a:r>
            <a:r>
              <a:rPr lang="en-US" dirty="0" smtClean="0"/>
              <a:t> part of the page</a:t>
            </a:r>
            <a:endParaRPr lang="en-US" dirty="0"/>
          </a:p>
        </p:txBody>
      </p:sp>
      <p:pic>
        <p:nvPicPr>
          <p:cNvPr id="48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078037" y="2023269"/>
            <a:ext cx="671512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450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96415" y="2019414"/>
            <a:ext cx="8405676" cy="289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meta tag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2477" y="1507240"/>
            <a:ext cx="84499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9292" y="2886347"/>
            <a:ext cx="7683817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0900" y="3921988"/>
            <a:ext cx="4257675" cy="2139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85089" y="4049486"/>
            <a:ext cx="51244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460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50273" y="1737360"/>
            <a:ext cx="7245533" cy="2403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471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24098" y="2115615"/>
            <a:ext cx="7580268" cy="2312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49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9531" y="2299063"/>
            <a:ext cx="7480119" cy="2602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501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29246" y="2259874"/>
            <a:ext cx="6509929" cy="256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512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63486" y="2416629"/>
            <a:ext cx="8177348" cy="289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tag</a:t>
            </a:r>
            <a:endParaRPr lang="en-US" dirty="0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4367" y="3451702"/>
            <a:ext cx="7771176" cy="185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0709" y="1711235"/>
            <a:ext cx="7576457" cy="1269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 flipH="1" flipV="1">
            <a:off x="11353799" y="6176963"/>
            <a:ext cx="45719" cy="5402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8733" y="1493929"/>
            <a:ext cx="9521735" cy="201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6023" y="1776549"/>
            <a:ext cx="10554787" cy="280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3771" y="2364378"/>
            <a:ext cx="9679577" cy="227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8835" y="1485605"/>
            <a:ext cx="793786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337" y="365760"/>
            <a:ext cx="9052560" cy="5747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7450" y="5831614"/>
            <a:ext cx="55816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4072" y="1658983"/>
            <a:ext cx="8491265" cy="201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7233</TotalTime>
  <Words>120</Words>
  <Application>Microsoft Office PowerPoint</Application>
  <PresentationFormat>Custom</PresentationFormat>
  <Paragraphs>32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Opulent</vt:lpstr>
      <vt:lpstr>Slide 1</vt:lpstr>
      <vt:lpstr>What is meta tag</vt:lpstr>
      <vt:lpstr>Meta tag</vt:lpstr>
      <vt:lpstr>QUESTION?</vt:lpstr>
      <vt:lpstr>QUESTION</vt:lpstr>
      <vt:lpstr>QUESTION</vt:lpstr>
      <vt:lpstr>QUESTION</vt:lpstr>
      <vt:lpstr>Slide 8</vt:lpstr>
      <vt:lpstr>QUESTION</vt:lpstr>
      <vt:lpstr>QUESTION</vt:lpstr>
      <vt:lpstr>QUESTION</vt:lpstr>
      <vt:lpstr>QUESTION</vt:lpstr>
      <vt:lpstr>HTML ATTRIBUTE</vt:lpstr>
      <vt:lpstr>Types of attributes</vt:lpstr>
      <vt:lpstr>QUESTION – Attribute?</vt:lpstr>
      <vt:lpstr>QUESTION HTML ATTRIBUTE  </vt:lpstr>
      <vt:lpstr>Slide 17</vt:lpstr>
      <vt:lpstr>Anchor tag spcific part of the page</vt:lpstr>
      <vt:lpstr>QUESTION</vt:lpstr>
      <vt:lpstr>QUESTION</vt:lpstr>
      <vt:lpstr>QUESTION</vt:lpstr>
      <vt:lpstr>QUESTION</vt:lpstr>
      <vt:lpstr>QUESTION</vt:lpstr>
      <vt:lpstr>QUESTION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303</cp:revision>
  <dcterms:created xsi:type="dcterms:W3CDTF">2021-03-13T13:53:48Z</dcterms:created>
  <dcterms:modified xsi:type="dcterms:W3CDTF">2022-08-25T17:52:42Z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