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11" r:id="rId3"/>
    <p:sldId id="413" r:id="rId4"/>
    <p:sldId id="453" r:id="rId5"/>
    <p:sldId id="417" r:id="rId6"/>
    <p:sldId id="418" r:id="rId7"/>
    <p:sldId id="419" r:id="rId8"/>
    <p:sldId id="420" r:id="rId9"/>
    <p:sldId id="421" r:id="rId10"/>
    <p:sldId id="422" r:id="rId11"/>
    <p:sldId id="429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384" r:id="rId20"/>
    <p:sldId id="376" r:id="rId21"/>
    <p:sldId id="385" r:id="rId22"/>
    <p:sldId id="386" r:id="rId23"/>
    <p:sldId id="387" r:id="rId24"/>
    <p:sldId id="388" r:id="rId25"/>
    <p:sldId id="428" r:id="rId26"/>
    <p:sldId id="389" r:id="rId27"/>
    <p:sldId id="432" r:id="rId28"/>
    <p:sldId id="452" r:id="rId29"/>
    <p:sldId id="423" r:id="rId30"/>
    <p:sldId id="424" r:id="rId31"/>
    <p:sldId id="425" r:id="rId32"/>
    <p:sldId id="440" r:id="rId33"/>
    <p:sldId id="441" r:id="rId34"/>
    <p:sldId id="442" r:id="rId35"/>
    <p:sldId id="426" r:id="rId36"/>
    <p:sldId id="427" r:id="rId37"/>
    <p:sldId id="443" r:id="rId38"/>
    <p:sldId id="430" r:id="rId39"/>
    <p:sldId id="431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–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img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tag,formatting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tag,semantic,list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00496"/>
            <a:ext cx="8327572" cy="372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328" y="2727143"/>
            <a:ext cx="59150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626" y="1716541"/>
            <a:ext cx="10611123" cy="312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883" y="1857488"/>
            <a:ext cx="6272757" cy="22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8266" y="1541667"/>
            <a:ext cx="8407174" cy="194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547" y="1782649"/>
            <a:ext cx="6701790" cy="150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6535" y="2161472"/>
            <a:ext cx="6476048" cy="184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5045" y="1847827"/>
            <a:ext cx="8024269" cy="298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4" y="1534182"/>
            <a:ext cx="6126480" cy="314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ELEMENTS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8883" y="1880213"/>
            <a:ext cx="81724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1120" y="467636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7449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ja-JP" b="1" u="sng" dirty="0" smtClean="0"/>
              <a:t>HTML Images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&lt;</a:t>
            </a:r>
            <a:r>
              <a:rPr lang="en-US" altLang="ja-JP" dirty="0" err="1" smtClean="0"/>
              <a:t>img</a:t>
            </a:r>
            <a:r>
              <a:rPr lang="en-US" altLang="ja-JP" dirty="0" smtClean="0"/>
              <a:t>&gt; element to define an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attribute to define the URL of the image.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alt attribute to define an alternate text for an image, if it cannot be displayed.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altLang="ja-JP" dirty="0" smtClean="0"/>
              <a:t>Use the HTML width and height attributes to define the size of the image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 elements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25684" y="1777478"/>
            <a:ext cx="520391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786" y="1561396"/>
            <a:ext cx="4768487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6" y="1504950"/>
            <a:ext cx="6061165" cy="434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571" y="1931646"/>
            <a:ext cx="5104583" cy="3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5040" y="862150"/>
            <a:ext cx="5826034" cy="50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7130" y="1899942"/>
            <a:ext cx="3992881" cy="88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1201375"/>
            <a:ext cx="4773249" cy="46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596" y="1905657"/>
            <a:ext cx="2800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3897" y="1119051"/>
            <a:ext cx="7686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Sidebar menu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8274" y="1280160"/>
            <a:ext cx="10223183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6572" y="1932735"/>
            <a:ext cx="526433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2343" y="553810"/>
            <a:ext cx="5812971" cy="50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6374" y="4136821"/>
            <a:ext cx="4102826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772" y="254318"/>
            <a:ext cx="10659291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4623" y="4376057"/>
            <a:ext cx="5810250" cy="175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774" y="1802673"/>
            <a:ext cx="10744200" cy="46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886495"/>
            <a:ext cx="6675120" cy="323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continue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="credologo.jpg" alt="credosystemz.com" width="104" height="142"&gt;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6899" y="1750399"/>
            <a:ext cx="6097227" cy="214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319" y="1672183"/>
            <a:ext cx="7910104" cy="22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423" y="1872319"/>
            <a:ext cx="6485028" cy="273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5845" y="1823062"/>
            <a:ext cx="8934178" cy="314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8623" y="1819116"/>
            <a:ext cx="7897994" cy="268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2617" y="1741011"/>
            <a:ext cx="7331120" cy="21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2718" y="1953555"/>
            <a:ext cx="7010128" cy="19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775" y="1750423"/>
            <a:ext cx="8391525" cy="351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 Elements continue..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79" y="1077598"/>
            <a:ext cx="92369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HTML Lists</a:t>
            </a:r>
          </a:p>
          <a:p>
            <a:pPr marL="457200" lvl="0" indent="-346075">
              <a:spcBef>
                <a:spcPts val="1200"/>
              </a:spcBef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lists are defined with the &lt;</a:t>
            </a:r>
            <a:r>
              <a:rPr lang="en-US" dirty="0" err="1">
                <a:solidFill>
                  <a:schemeClr val="dk1"/>
                </a:solidFill>
              </a:rPr>
              <a:t>ul</a:t>
            </a:r>
            <a:r>
              <a:rPr lang="en-US" dirty="0">
                <a:solidFill>
                  <a:schemeClr val="dk1"/>
                </a:solidFill>
              </a:rPr>
              <a:t>&gt; (unordered/bullet list) or the &lt;</a:t>
            </a:r>
            <a:r>
              <a:rPr lang="en-US" dirty="0" err="1">
                <a:solidFill>
                  <a:schemeClr val="dk1"/>
                </a:solidFill>
              </a:rPr>
              <a:t>ol</a:t>
            </a:r>
            <a:r>
              <a:rPr lang="en-US" dirty="0">
                <a:solidFill>
                  <a:schemeClr val="dk1"/>
                </a:solidFill>
              </a:rPr>
              <a:t>&gt; (ordered/numbered list) tag, followed by &lt;</a:t>
            </a:r>
            <a:r>
              <a:rPr lang="en-US" dirty="0" err="1">
                <a:solidFill>
                  <a:schemeClr val="dk1"/>
                </a:solidFill>
              </a:rPr>
              <a:t>li</a:t>
            </a:r>
            <a:r>
              <a:rPr lang="en-US" dirty="0">
                <a:solidFill>
                  <a:schemeClr val="dk1"/>
                </a:solidFill>
              </a:rPr>
              <a:t>&gt; tags (list items):</a:t>
            </a:r>
          </a:p>
          <a:p>
            <a:pPr marL="457200" lvl="0" indent="-346075">
              <a:buClr>
                <a:schemeClr val="dk1"/>
              </a:buClr>
              <a:buSzPts val="1850"/>
            </a:pPr>
            <a:endParaRPr lang="en-IN" dirty="0">
              <a:solidFill>
                <a:schemeClr val="dk1"/>
              </a:solidFill>
            </a:endParaRPr>
          </a:p>
          <a:p>
            <a:pPr marL="457200" lvl="0" indent="-346075">
              <a:buClr>
                <a:schemeClr val="dk1"/>
              </a:buClr>
              <a:buSzPts val="185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628778" y="2389099"/>
            <a:ext cx="8176028" cy="333800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&lt;ul&gt;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&lt;/ul&gt;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&lt;ol&gt;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&lt;li&gt;Coffee&lt;/li&gt;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&lt;li&gt;Tea&lt;/li&gt;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  &lt;li&gt;Milk&lt;/li&gt;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&lt;/ol&gt;</a:t>
            </a:r>
          </a:p>
        </p:txBody>
      </p:sp>
    </p:spTree>
    <p:extLst>
      <p:ext uri="{BB962C8B-B14F-4D97-AF65-F5344CB8AC3E}">
        <p14:creationId xmlns="" xmlns:p14="http://schemas.microsoft.com/office/powerpoint/2010/main" val="13285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8831" y="1751760"/>
            <a:ext cx="33432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184" y="4148138"/>
            <a:ext cx="36957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Anchor tag with image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7777" y="1618411"/>
            <a:ext cx="10777538" cy="249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1255" y="1919129"/>
            <a:ext cx="8286071" cy="297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4005" y="2081461"/>
            <a:ext cx="8665572" cy="276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26596" y="2335916"/>
            <a:ext cx="5962923" cy="123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110" y="1833538"/>
            <a:ext cx="6538913" cy="179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1998" y="1928653"/>
            <a:ext cx="7682185" cy="154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4724" y="2027986"/>
            <a:ext cx="8960167" cy="279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837" y="1926227"/>
            <a:ext cx="8142786" cy="281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5189" y="1729716"/>
            <a:ext cx="7456034" cy="242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822" y="2015739"/>
            <a:ext cx="6455772" cy="238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1804988"/>
            <a:ext cx="6910251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464" y="2011680"/>
            <a:ext cx="7754574" cy="356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4217" y="1867989"/>
            <a:ext cx="7535908" cy="382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4" y="1750424"/>
            <a:ext cx="9170126" cy="392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7333</TotalTime>
  <Words>180</Words>
  <Application>Microsoft Office PowerPoint</Application>
  <PresentationFormat>Custom</PresentationFormat>
  <Paragraphs>58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Opulent</vt:lpstr>
      <vt:lpstr>Slide 1</vt:lpstr>
      <vt:lpstr>Image</vt:lpstr>
      <vt:lpstr>Image continue</vt:lpstr>
      <vt:lpstr>Anchor tag with image</vt:lpstr>
      <vt:lpstr>Question</vt:lpstr>
      <vt:lpstr>Question</vt:lpstr>
      <vt:lpstr>Question</vt:lpstr>
      <vt:lpstr>Question</vt:lpstr>
      <vt:lpstr>Question</vt:lpstr>
      <vt:lpstr>Question</vt:lpstr>
      <vt:lpstr>Formatting Tags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SEMANTIC ELEMENTS</vt:lpstr>
      <vt:lpstr>Semantic elements</vt:lpstr>
      <vt:lpstr>SECTION</vt:lpstr>
      <vt:lpstr>HEADER</vt:lpstr>
      <vt:lpstr>NAV</vt:lpstr>
      <vt:lpstr>FOOTER</vt:lpstr>
      <vt:lpstr>Sidebar menu</vt:lpstr>
      <vt:lpstr>ASIDE</vt:lpstr>
      <vt:lpstr>Slide 27</vt:lpstr>
      <vt:lpstr>Main tag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Slide 38</vt:lpstr>
      <vt:lpstr>List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327</cp:revision>
  <dcterms:created xsi:type="dcterms:W3CDTF">2021-03-13T13:53:48Z</dcterms:created>
  <dcterms:modified xsi:type="dcterms:W3CDTF">2022-08-25T17:53:12Z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