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391885"/>
            <a:ext cx="10620103" cy="568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6688" y="429146"/>
            <a:ext cx="10909255" cy="517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282" y="339635"/>
            <a:ext cx="11707586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769" y="462915"/>
            <a:ext cx="10388917" cy="480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061" y="385899"/>
            <a:ext cx="10635750" cy="513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444137"/>
            <a:ext cx="10737667" cy="596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138" y="472168"/>
            <a:ext cx="10803119" cy="56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7316" y="369274"/>
            <a:ext cx="10726375" cy="578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60" y="391885"/>
            <a:ext cx="10371907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5" y="339634"/>
            <a:ext cx="10554788" cy="613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7237</TotalTime>
  <Words>4</Words>
  <Application>Microsoft Office PowerPoint</Application>
  <PresentationFormat>Custom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312</cp:revision>
  <dcterms:created xsi:type="dcterms:W3CDTF">2021-03-13T13:53:48Z</dcterms:created>
  <dcterms:modified xsi:type="dcterms:W3CDTF">2022-08-25T17:54:16Z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