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84" r:id="rId3"/>
    <p:sldId id="376" r:id="rId4"/>
    <p:sldId id="385" r:id="rId5"/>
    <p:sldId id="386" r:id="rId6"/>
    <p:sldId id="387" r:id="rId7"/>
    <p:sldId id="388" r:id="rId8"/>
    <p:sldId id="428" r:id="rId9"/>
    <p:sldId id="389" r:id="rId10"/>
    <p:sldId id="432" r:id="rId11"/>
    <p:sldId id="452" r:id="rId12"/>
    <p:sldId id="423" r:id="rId13"/>
    <p:sldId id="424" r:id="rId14"/>
    <p:sldId id="425" r:id="rId15"/>
    <p:sldId id="440" r:id="rId16"/>
    <p:sldId id="441" r:id="rId17"/>
    <p:sldId id="442" r:id="rId18"/>
    <p:sldId id="426" r:id="rId19"/>
    <p:sldId id="427" r:id="rId20"/>
    <p:sldId id="443" r:id="rId21"/>
    <p:sldId id="430" r:id="rId22"/>
    <p:sldId id="431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3" r:id="rId32"/>
    <p:sldId id="455" r:id="rId33"/>
    <p:sldId id="479" r:id="rId34"/>
    <p:sldId id="457" r:id="rId35"/>
    <p:sldId id="454" r:id="rId36"/>
    <p:sldId id="456" r:id="rId37"/>
    <p:sldId id="465" r:id="rId38"/>
    <p:sldId id="466" r:id="rId39"/>
    <p:sldId id="467" r:id="rId40"/>
    <p:sldId id="468" r:id="rId41"/>
    <p:sldId id="469" r:id="rId42"/>
    <p:sldId id="458" r:id="rId43"/>
    <p:sldId id="459" r:id="rId44"/>
    <p:sldId id="460" r:id="rId45"/>
    <p:sldId id="461" r:id="rId46"/>
    <p:sldId id="462" r:id="rId47"/>
    <p:sldId id="463" r:id="rId48"/>
    <p:sldId id="464" r:id="rId49"/>
    <p:sldId id="470" r:id="rId50"/>
    <p:sldId id="471" r:id="rId51"/>
    <p:sldId id="472" r:id="rId52"/>
    <p:sldId id="473" r:id="rId53"/>
    <p:sldId id="474" r:id="rId54"/>
    <p:sldId id="475" r:id="rId55"/>
    <p:sldId id="476" r:id="rId56"/>
    <p:sldId id="477" r:id="rId57"/>
    <p:sldId id="478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–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img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tag,formatting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tag,semantic,list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6374" y="4136821"/>
            <a:ext cx="4102826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772" y="254318"/>
            <a:ext cx="10659291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4623" y="4376057"/>
            <a:ext cx="5810250" cy="175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774" y="1802673"/>
            <a:ext cx="10744200" cy="461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22" y="1886495"/>
            <a:ext cx="6675120" cy="323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6899" y="1750399"/>
            <a:ext cx="6097227" cy="214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319" y="1672183"/>
            <a:ext cx="7910104" cy="225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2423" y="1872319"/>
            <a:ext cx="6485028" cy="273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5845" y="1823062"/>
            <a:ext cx="8934178" cy="314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8623" y="1819116"/>
            <a:ext cx="7897994" cy="268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2617" y="1741011"/>
            <a:ext cx="7331120" cy="219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2718" y="1953555"/>
            <a:ext cx="7010128" cy="195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8883" y="1880213"/>
            <a:ext cx="81724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1120" y="4676367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775" y="1750423"/>
            <a:ext cx="8391525" cy="351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Lists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lists are defined with the &lt;</a:t>
            </a:r>
            <a:r>
              <a:rPr lang="en-US" dirty="0" err="1">
                <a:solidFill>
                  <a:schemeClr val="dk1"/>
                </a:solidFill>
              </a:rPr>
              <a:t>ul</a:t>
            </a:r>
            <a:r>
              <a:rPr lang="en-US" dirty="0">
                <a:solidFill>
                  <a:schemeClr val="dk1"/>
                </a:solidFill>
              </a:rPr>
              <a:t>&gt; (unordered/bullet list) or the &lt;</a:t>
            </a:r>
            <a:r>
              <a:rPr lang="en-US" dirty="0" err="1">
                <a:solidFill>
                  <a:schemeClr val="dk1"/>
                </a:solidFill>
              </a:rPr>
              <a:t>ol</a:t>
            </a:r>
            <a:r>
              <a:rPr lang="en-US" dirty="0">
                <a:solidFill>
                  <a:schemeClr val="dk1"/>
                </a:solidFill>
              </a:rPr>
              <a:t>&gt; (ordered/numbered list) tag, followed by &lt;</a:t>
            </a:r>
            <a:r>
              <a:rPr lang="en-US" dirty="0" err="1">
                <a:solidFill>
                  <a:schemeClr val="dk1"/>
                </a:solidFill>
              </a:rPr>
              <a:t>li</a:t>
            </a:r>
            <a:r>
              <a:rPr lang="en-US" dirty="0">
                <a:solidFill>
                  <a:schemeClr val="dk1"/>
                </a:solidFill>
              </a:rPr>
              <a:t>&gt; tags (list items):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628778" y="2389099"/>
            <a:ext cx="8176028" cy="333800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8831" y="1751760"/>
            <a:ext cx="33432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184" y="4148138"/>
            <a:ext cx="36957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1255" y="1919129"/>
            <a:ext cx="8286071" cy="297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4005" y="2081461"/>
            <a:ext cx="8665572" cy="276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6596" y="2335916"/>
            <a:ext cx="5962923" cy="123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5110" y="1833538"/>
            <a:ext cx="6538913" cy="179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1998" y="1928653"/>
            <a:ext cx="7682185" cy="154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4724" y="2027986"/>
            <a:ext cx="8960167" cy="279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837" y="1926227"/>
            <a:ext cx="8142786" cy="281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Semantic elements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25684" y="1777478"/>
            <a:ext cx="520391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5189" y="1729716"/>
            <a:ext cx="7456034" cy="242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– audio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4404" y="1659393"/>
            <a:ext cx="10506075" cy="3369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1783" y="4360545"/>
            <a:ext cx="9771017" cy="179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5092" y="1442493"/>
            <a:ext cx="9317627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smtClean="0"/>
              <a:t>format audio tag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2705" y="1946367"/>
            <a:ext cx="9744075" cy="428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– video tag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98171"/>
            <a:ext cx="10515600" cy="401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tag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0900" y="3914230"/>
            <a:ext cx="9683523" cy="2003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Iframe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263" y="3618411"/>
            <a:ext cx="10698480" cy="235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401" y="1607139"/>
            <a:ext cx="113157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0028" y="2573383"/>
            <a:ext cx="9719446" cy="61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921" y="1828777"/>
            <a:ext cx="7228930" cy="279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0933" y="1479482"/>
            <a:ext cx="63912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896" y="1877786"/>
            <a:ext cx="93059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1786" y="1561396"/>
            <a:ext cx="4768487" cy="4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8286" y="1504950"/>
            <a:ext cx="6061165" cy="434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4583" y="1972491"/>
            <a:ext cx="9794829" cy="389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6651" y="1789612"/>
            <a:ext cx="9401312" cy="312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206" y="1354704"/>
            <a:ext cx="10476411" cy="4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1825625"/>
            <a:ext cx="1014984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7436" y="1629682"/>
            <a:ext cx="927952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1521" y="1825625"/>
            <a:ext cx="1043722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57356" y="1609725"/>
            <a:ext cx="795648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Rowspan</a:t>
            </a:r>
            <a:r>
              <a:rPr lang="en-US" dirty="0" smtClean="0"/>
              <a:t> and </a:t>
            </a:r>
            <a:r>
              <a:rPr lang="en-US" dirty="0" err="1" smtClean="0"/>
              <a:t>colspan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1825624"/>
            <a:ext cx="10541726" cy="454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589" y="404949"/>
            <a:ext cx="10215154" cy="577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1478" y="1823607"/>
            <a:ext cx="6922362" cy="267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8571" y="1931646"/>
            <a:ext cx="5104583" cy="343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5040" y="862150"/>
            <a:ext cx="5826034" cy="50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357" y="1765255"/>
            <a:ext cx="8396151" cy="285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780" y="1739265"/>
            <a:ext cx="6658111" cy="312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162" y="1652452"/>
            <a:ext cx="9347427" cy="294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064" y="1581150"/>
            <a:ext cx="9078142" cy="323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640" y="1537063"/>
            <a:ext cx="9415326" cy="302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815" y="1608637"/>
            <a:ext cx="8415065" cy="3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262" y="1593669"/>
            <a:ext cx="7624218" cy="357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118" y="1666444"/>
            <a:ext cx="9381036" cy="290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7130" y="1899942"/>
            <a:ext cx="3992881" cy="88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1201375"/>
            <a:ext cx="4773249" cy="462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7596" y="1905657"/>
            <a:ext cx="28003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3897" y="1119051"/>
            <a:ext cx="76866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menu</a:t>
            </a:r>
            <a:endParaRPr 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280160"/>
            <a:ext cx="10223183" cy="500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572" y="1932735"/>
            <a:ext cx="5264331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2343" y="553810"/>
            <a:ext cx="5812971" cy="508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7726</TotalTime>
  <Words>118</Words>
  <Application>Microsoft Office PowerPoint</Application>
  <PresentationFormat>Custom</PresentationFormat>
  <Paragraphs>61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Opulent</vt:lpstr>
      <vt:lpstr>Slide 1</vt:lpstr>
      <vt:lpstr>SEMANTIC ELEMENTS</vt:lpstr>
      <vt:lpstr>Semantic elements</vt:lpstr>
      <vt:lpstr>SECTION</vt:lpstr>
      <vt:lpstr>HEADER</vt:lpstr>
      <vt:lpstr>NAV</vt:lpstr>
      <vt:lpstr>FOOTER</vt:lpstr>
      <vt:lpstr>Sidebar menu</vt:lpstr>
      <vt:lpstr>ASIDE</vt:lpstr>
      <vt:lpstr>Slide 10</vt:lpstr>
      <vt:lpstr>Main tag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Slide 21</vt:lpstr>
      <vt:lpstr>List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Media – audio Tag</vt:lpstr>
      <vt:lpstr>Media tag</vt:lpstr>
      <vt:lpstr>Other format audio tag</vt:lpstr>
      <vt:lpstr>Media – video tag</vt:lpstr>
      <vt:lpstr>Media tag</vt:lpstr>
      <vt:lpstr>Iframe</vt:lpstr>
      <vt:lpstr>Question</vt:lpstr>
      <vt:lpstr>Question</vt:lpstr>
      <vt:lpstr>Question</vt:lpstr>
      <vt:lpstr>Question</vt:lpstr>
      <vt:lpstr>Question</vt:lpstr>
      <vt:lpstr>Table</vt:lpstr>
      <vt:lpstr>Attributes</vt:lpstr>
      <vt:lpstr>Example</vt:lpstr>
      <vt:lpstr>Attributes</vt:lpstr>
      <vt:lpstr>Attributes</vt:lpstr>
      <vt:lpstr>Rowspan and colspan</vt:lpstr>
      <vt:lpstr>Slide 48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359</cp:revision>
  <dcterms:created xsi:type="dcterms:W3CDTF">2021-03-13T13:53:48Z</dcterms:created>
  <dcterms:modified xsi:type="dcterms:W3CDTF">2022-08-25T17:53:40Z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