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5492" y="362584"/>
            <a:ext cx="10597571" cy="588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159" y="248852"/>
            <a:ext cx="10724470" cy="634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537" y="350519"/>
            <a:ext cx="10608400" cy="567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5129" y="384107"/>
            <a:ext cx="10521179" cy="434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9147" y="274320"/>
            <a:ext cx="10787607" cy="61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3102" y="397033"/>
            <a:ext cx="9606371" cy="599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327" y="396081"/>
            <a:ext cx="10859861" cy="605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9438" y="1876675"/>
            <a:ext cx="10013361" cy="384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3786" y="415131"/>
            <a:ext cx="10434773" cy="584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3388" y="705394"/>
            <a:ext cx="10368235" cy="539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7259</TotalTime>
  <Words>5</Words>
  <Application>Microsoft Office PowerPoint</Application>
  <PresentationFormat>Custom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Question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321</cp:revision>
  <dcterms:created xsi:type="dcterms:W3CDTF">2021-03-13T13:53:48Z</dcterms:created>
  <dcterms:modified xsi:type="dcterms:W3CDTF">2022-08-25T17:54:04Z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