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458" r:id="rId3"/>
    <p:sldId id="459" r:id="rId4"/>
    <p:sldId id="460" r:id="rId5"/>
    <p:sldId id="461" r:id="rId6"/>
    <p:sldId id="462" r:id="rId7"/>
    <p:sldId id="463" r:id="rId8"/>
    <p:sldId id="464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–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img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tag,formatting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tag,semantic,list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357" y="1765255"/>
            <a:ext cx="8396151" cy="285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780" y="1739265"/>
            <a:ext cx="6658111" cy="3120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162" y="1652452"/>
            <a:ext cx="9347427" cy="294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064" y="1581150"/>
            <a:ext cx="9078142" cy="3239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640" y="1537063"/>
            <a:ext cx="9415326" cy="3021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815" y="1608637"/>
            <a:ext cx="8415065" cy="3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262" y="1593669"/>
            <a:ext cx="7624218" cy="357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4118" y="1666444"/>
            <a:ext cx="9381036" cy="290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206" y="1354704"/>
            <a:ext cx="10476411" cy="4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4" y="1825625"/>
            <a:ext cx="1014984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7436" y="1629682"/>
            <a:ext cx="927952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1521" y="1825625"/>
            <a:ext cx="1043722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57356" y="1609725"/>
            <a:ext cx="7956488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Rowspan</a:t>
            </a:r>
            <a:r>
              <a:rPr lang="en-US" dirty="0" smtClean="0"/>
              <a:t> and </a:t>
            </a:r>
            <a:r>
              <a:rPr lang="en-US" dirty="0" err="1" smtClean="0"/>
              <a:t>colspan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771" y="1825624"/>
            <a:ext cx="10541726" cy="454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3589" y="404949"/>
            <a:ext cx="10215154" cy="577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1478" y="1823607"/>
            <a:ext cx="6922362" cy="267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7728</TotalTime>
  <Words>22</Words>
  <Application>Microsoft Office PowerPoint</Application>
  <PresentationFormat>Custom</PresentationFormat>
  <Paragraphs>16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Opulent</vt:lpstr>
      <vt:lpstr>Slide 1</vt:lpstr>
      <vt:lpstr>Table</vt:lpstr>
      <vt:lpstr>Attributes</vt:lpstr>
      <vt:lpstr>Example</vt:lpstr>
      <vt:lpstr>Attributes</vt:lpstr>
      <vt:lpstr>Attributes</vt:lpstr>
      <vt:lpstr>Rowspan and colspan</vt:lpstr>
      <vt:lpstr>Slide 8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359</cp:revision>
  <dcterms:created xsi:type="dcterms:W3CDTF">2021-03-13T13:53:48Z</dcterms:created>
  <dcterms:modified xsi:type="dcterms:W3CDTF">2022-08-25T17:53:51Z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