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40" r:id="rId3"/>
    <p:sldId id="441" r:id="rId4"/>
    <p:sldId id="442" r:id="rId5"/>
    <p:sldId id="443" r:id="rId6"/>
    <p:sldId id="444" r:id="rId7"/>
    <p:sldId id="445" r:id="rId8"/>
    <p:sldId id="421" r:id="rId9"/>
    <p:sldId id="422" r:id="rId10"/>
    <p:sldId id="423" r:id="rId11"/>
    <p:sldId id="4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Sync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Async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569" y="459763"/>
            <a:ext cx="10703242" cy="502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3859" y="480150"/>
            <a:ext cx="11221387" cy="552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36819"/>
            <a:ext cx="9993086" cy="445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Review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0699" y="1632858"/>
            <a:ext cx="9170398" cy="454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7684" y="1707401"/>
            <a:ext cx="7534956" cy="440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5006" y="1577430"/>
            <a:ext cx="719763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279" y="2043089"/>
            <a:ext cx="8556171" cy="41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0759" y="467086"/>
            <a:ext cx="10647618" cy="581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Method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4104" y="1472926"/>
            <a:ext cx="10003643" cy="496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27" y="585083"/>
            <a:ext cx="10822849" cy="575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7254</TotalTime>
  <Words>12</Words>
  <Application>Microsoft Office PowerPoint</Application>
  <PresentationFormat>Custom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Slide 1</vt:lpstr>
      <vt:lpstr>HTTP Request</vt:lpstr>
      <vt:lpstr>HTTP Review</vt:lpstr>
      <vt:lpstr>Ajax</vt:lpstr>
      <vt:lpstr>Ajax</vt:lpstr>
      <vt:lpstr>Ajax</vt:lpstr>
      <vt:lpstr>Slide 7</vt:lpstr>
      <vt:lpstr>Fetch Method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363</cp:revision>
  <dcterms:created xsi:type="dcterms:W3CDTF">2021-03-13T13:53:48Z</dcterms:created>
  <dcterms:modified xsi:type="dcterms:W3CDTF">2022-09-03T17:16:31Z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