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53" r:id="rId3"/>
    <p:sldId id="354" r:id="rId4"/>
    <p:sldId id="355" r:id="rId5"/>
    <p:sldId id="356" r:id="rId6"/>
    <p:sldId id="357" r:id="rId7"/>
    <p:sldId id="407" r:id="rId8"/>
    <p:sldId id="408" r:id="rId9"/>
    <p:sldId id="4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938" y="1708060"/>
            <a:ext cx="788996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520711"/>
            <a:ext cx="7458891" cy="50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7361</TotalTime>
  <Words>484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Continue and break statement</vt:lpstr>
      <vt:lpstr>While Loop</vt:lpstr>
      <vt:lpstr>Do While Loop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371</cp:revision>
  <dcterms:created xsi:type="dcterms:W3CDTF">2021-03-13T13:53:48Z</dcterms:created>
  <dcterms:modified xsi:type="dcterms:W3CDTF">2022-08-25T17:38:42Z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