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97" r:id="rId3"/>
    <p:sldId id="398" r:id="rId4"/>
    <p:sldId id="294" r:id="rId5"/>
    <p:sldId id="308" r:id="rId6"/>
    <p:sldId id="309" r:id="rId7"/>
    <p:sldId id="414" r:id="rId8"/>
    <p:sldId id="415" r:id="rId9"/>
    <p:sldId id="416" r:id="rId10"/>
    <p:sldId id="42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NodeList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31966" y="2272937"/>
            <a:ext cx="9718765" cy="3317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10" y="287384"/>
            <a:ext cx="11090364" cy="624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771" y="378823"/>
            <a:ext cx="10593978" cy="6230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DOM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7097" y="1727403"/>
            <a:ext cx="8712926" cy="370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we can do using DOM?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 smtClean="0"/>
              <a:t>Using DOM, </a:t>
            </a:r>
            <a:r>
              <a:rPr lang="en-US" dirty="0"/>
              <a:t>JavaScript gets all the power it needs to </a:t>
            </a:r>
            <a:r>
              <a:rPr lang="en-US" dirty="0" smtClean="0"/>
              <a:t>create/update HTML</a:t>
            </a:r>
            <a:r>
              <a:rPr lang="en-US" dirty="0"/>
              <a:t>: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elements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attributes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CSS styles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remove existing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add new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react to all existing HTML events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5107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methods are actions </a:t>
            </a:r>
            <a:r>
              <a:rPr lang="en-US" dirty="0">
                <a:solidFill>
                  <a:schemeClr val="dk1"/>
                </a:solidFill>
              </a:rPr>
              <a:t>you can perform (on HTML Elements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properties are values </a:t>
            </a:r>
            <a:r>
              <a:rPr lang="en-US" dirty="0">
                <a:solidFill>
                  <a:schemeClr val="dk1"/>
                </a:solidFill>
              </a:rPr>
              <a:t>(of HTML Elements) that you can set or </a:t>
            </a:r>
            <a:r>
              <a:rPr lang="en-US" dirty="0" smtClean="0">
                <a:solidFill>
                  <a:schemeClr val="dk1"/>
                </a:solidFill>
              </a:rPr>
              <a:t>change</a:t>
            </a: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619542" y="1986250"/>
            <a:ext cx="6861121" cy="282088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&lt;body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&lt;p id="demo"&gt;&lt;/p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</a:t>
            </a:r>
            <a:r>
              <a:rPr lang="en-US" dirty="0" err="1">
                <a:solidFill>
                  <a:srgbClr val="FF0000"/>
                </a:solidFill>
              </a:rPr>
              <a:t>getElementById</a:t>
            </a:r>
            <a:r>
              <a:rPr lang="en-US" dirty="0">
                <a:solidFill>
                  <a:schemeClr val="tx1"/>
                </a:solidFill>
              </a:rPr>
              <a:t>("demo").</a:t>
            </a:r>
            <a:r>
              <a:rPr lang="en-US" dirty="0" err="1">
                <a:solidFill>
                  <a:srgbClr val="FFFF00"/>
                </a:solidFill>
              </a:rPr>
              <a:t>innerHTML</a:t>
            </a:r>
            <a:r>
              <a:rPr lang="en-US" dirty="0">
                <a:solidFill>
                  <a:schemeClr val="tx1"/>
                </a:solidFill>
              </a:rPr>
              <a:t> = "Hello World!";</a:t>
            </a:r>
          </a:p>
          <a:p>
            <a:r>
              <a:rPr lang="en-US" dirty="0">
                <a:solidFill>
                  <a:schemeClr val="tx1"/>
                </a:solidFill>
              </a:rPr>
              <a:t>&lt;/script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3303" y="3596640"/>
            <a:ext cx="2743200" cy="16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77725" y="5309789"/>
            <a:ext cx="2002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 smtClean="0">
                <a:solidFill>
                  <a:srgbClr val="DC143C"/>
                </a:solidFill>
              </a:rPr>
              <a:t>getElementById</a:t>
            </a:r>
            <a:r>
              <a:rPr lang="en-US" altLang="en-US" dirty="0" smtClean="0">
                <a:solidFill>
                  <a:srgbClr val="DC143C"/>
                </a:solidFill>
              </a:rPr>
              <a:t> </a:t>
            </a:r>
            <a:r>
              <a:rPr lang="en-IN" dirty="0"/>
              <a:t>is a </a:t>
            </a:r>
            <a:r>
              <a:rPr lang="en-IN" b="1" dirty="0"/>
              <a:t>method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  <a:endParaRPr lang="en-IN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Elbow Connector 26"/>
          <p:cNvCxnSpPr/>
          <p:nvPr/>
        </p:nvCxnSpPr>
        <p:spPr>
          <a:xfrm flipV="1">
            <a:off x="4772297" y="2534194"/>
            <a:ext cx="3953692" cy="862496"/>
          </a:xfrm>
          <a:prstGeom prst="bentConnector3">
            <a:avLst>
              <a:gd name="adj1" fmla="val -2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8804367" y="2156892"/>
            <a:ext cx="1907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solidFill>
                  <a:srgbClr val="DC143C"/>
                </a:solidFill>
              </a:rPr>
              <a:t>innerHTML</a:t>
            </a:r>
            <a:r>
              <a:rPr lang="en-US" altLang="en-US" dirty="0">
                <a:solidFill>
                  <a:srgbClr val="DC143C"/>
                </a:solidFill>
              </a:rPr>
              <a:t> </a:t>
            </a:r>
            <a:r>
              <a:rPr lang="en-US" altLang="en-US" dirty="0"/>
              <a:t>is a property </a:t>
            </a:r>
          </a:p>
        </p:txBody>
      </p:sp>
    </p:spTree>
    <p:extLst>
      <p:ext uri="{BB962C8B-B14F-4D97-AF65-F5344CB8AC3E}">
        <p14:creationId xmlns:p14="http://schemas.microsoft.com/office/powerpoint/2010/main" xmlns="" val="37541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getElementById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5840" y="1972491"/>
            <a:ext cx="1029353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getElementsByTagName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825625"/>
            <a:ext cx="865935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getElementsByClassName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85738" y="1609725"/>
            <a:ext cx="8899724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7214</TotalTime>
  <Words>156</Words>
  <Application>Microsoft Office PowerPoint</Application>
  <PresentationFormat>Custom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Slide 1</vt:lpstr>
      <vt:lpstr>Slide 2</vt:lpstr>
      <vt:lpstr>Slide 3</vt:lpstr>
      <vt:lpstr>HTML DOM</vt:lpstr>
      <vt:lpstr>Slide 5</vt:lpstr>
      <vt:lpstr>Slide 6</vt:lpstr>
      <vt:lpstr>getElementById</vt:lpstr>
      <vt:lpstr>getElementsByTagName</vt:lpstr>
      <vt:lpstr>getElementsByClassName</vt:lpstr>
      <vt:lpstr>NodeList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363</cp:revision>
  <dcterms:created xsi:type="dcterms:W3CDTF">2021-03-13T13:53:48Z</dcterms:created>
  <dcterms:modified xsi:type="dcterms:W3CDTF">2022-08-25T17:40:17Z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