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31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>
        <p:scale>
          <a:sx n="70" d="100"/>
          <a:sy n="70" d="100"/>
        </p:scale>
        <p:origin x="-72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001691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OOPS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798093"/>
            <a:ext cx="10972800" cy="431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Instances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71562" y="1949450"/>
            <a:ext cx="10048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of OOPS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14662" y="2420937"/>
            <a:ext cx="61626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8194" y="1797784"/>
            <a:ext cx="11038115" cy="485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31520" y="1476103"/>
            <a:ext cx="10776857" cy="467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2514" y="1789610"/>
            <a:ext cx="11299372" cy="431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27909" y="1254034"/>
            <a:ext cx="10254342" cy="519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Polymorphism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8617" y="1600200"/>
            <a:ext cx="850392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7467</TotalTime>
  <Words>15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Slide 1</vt:lpstr>
      <vt:lpstr>Object Oriented Programming</vt:lpstr>
      <vt:lpstr>Classes And Instances</vt:lpstr>
      <vt:lpstr>Fundamental of OOPS</vt:lpstr>
      <vt:lpstr>Abstraction</vt:lpstr>
      <vt:lpstr>Encapsulation</vt:lpstr>
      <vt:lpstr>Inheritance</vt:lpstr>
      <vt:lpstr>Polymorphism</vt:lpstr>
      <vt:lpstr>Polymorphism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382</cp:revision>
  <dcterms:created xsi:type="dcterms:W3CDTF">2021-03-13T13:53:48Z</dcterms:created>
  <dcterms:modified xsi:type="dcterms:W3CDTF">2022-08-27T16:48:54Z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