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31" r:id="rId3"/>
    <p:sldId id="410" r:id="rId4"/>
    <p:sldId id="411" r:id="rId5"/>
    <p:sldId id="412" r:id="rId6"/>
    <p:sldId id="417" r:id="rId7"/>
    <p:sldId id="420" r:id="rId8"/>
    <p:sldId id="418" r:id="rId9"/>
    <p:sldId id="419" r:id="rId10"/>
    <p:sldId id="429" r:id="rId11"/>
    <p:sldId id="421" r:id="rId12"/>
    <p:sldId id="422" r:id="rId13"/>
    <p:sldId id="423" r:id="rId14"/>
    <p:sldId id="424" r:id="rId15"/>
    <p:sldId id="425" r:id="rId16"/>
    <p:sldId id="426" r:id="rId17"/>
    <p:sldId id="430" r:id="rId18"/>
    <p:sldId id="427" r:id="rId19"/>
    <p:sldId id="42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5023" y="1674745"/>
            <a:ext cx="6791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090" y="5002123"/>
            <a:ext cx="2939905" cy="6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8927" y="1837894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5768067"/>
            <a:ext cx="277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0762" y="1936682"/>
            <a:ext cx="7610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735" y="5733643"/>
            <a:ext cx="244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998617"/>
            <a:ext cx="8553450" cy="34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241" y="5841683"/>
            <a:ext cx="2238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698556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161" y="5088664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512" y="2062821"/>
            <a:ext cx="7800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0071" y="5588726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836" y="1436076"/>
            <a:ext cx="8220075" cy="3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375" y="4918574"/>
            <a:ext cx="4381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copywithin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137" y="1841863"/>
            <a:ext cx="11038114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727" y="1528195"/>
            <a:ext cx="8591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831" y="4930277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645" y="1876538"/>
            <a:ext cx="8362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673" y="5398363"/>
            <a:ext cx="549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Dimension Array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515813"/>
            <a:ext cx="8830492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211" y="4448175"/>
            <a:ext cx="10162902" cy="213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46" y="1444784"/>
            <a:ext cx="7324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8" y="5349512"/>
            <a:ext cx="7040879" cy="110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68450" y="2370931"/>
            <a:ext cx="7734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788" y="590931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949" y="1627800"/>
            <a:ext cx="7467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006" y="5656216"/>
            <a:ext cx="3918857" cy="8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9313" y="2048260"/>
            <a:ext cx="6905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647" y="5687650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7440</TotalTime>
  <Words>32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Slide 1</vt:lpstr>
      <vt:lpstr>Two Dimension Array</vt:lpstr>
      <vt:lpstr>Other Arrays method</vt:lpstr>
      <vt:lpstr>Other Arrays method</vt:lpstr>
      <vt:lpstr>Other Arrays method</vt:lpstr>
      <vt:lpstr>Map</vt:lpstr>
      <vt:lpstr>Map with index value</vt:lpstr>
      <vt:lpstr>Filter</vt:lpstr>
      <vt:lpstr>Find</vt:lpstr>
      <vt:lpstr>reduce</vt:lpstr>
      <vt:lpstr>findIndex</vt:lpstr>
      <vt:lpstr>findLast</vt:lpstr>
      <vt:lpstr>findLastIndex</vt:lpstr>
      <vt:lpstr>some</vt:lpstr>
      <vt:lpstr>every</vt:lpstr>
      <vt:lpstr>Fill</vt:lpstr>
      <vt:lpstr>copywithin</vt:lpstr>
      <vt:lpstr>copywithin</vt:lpstr>
      <vt:lpstr>Copywithin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373</cp:revision>
  <dcterms:created xsi:type="dcterms:W3CDTF">2021-03-13T13:53:48Z</dcterms:created>
  <dcterms:modified xsi:type="dcterms:W3CDTF">2022-08-25T17:39:00Z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