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FCC5AE5-E495-4913-B643-A95A6AFABB00}" type="datetimeFigureOut">
              <a:rPr kumimoji="1" lang="ja-JP" altLang="en-US" smtClean="0"/>
              <a:pPr/>
              <a:t>2022/8/25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Math Methods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Math.ceil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5217" y="1925933"/>
            <a:ext cx="5029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8572" y="2417854"/>
            <a:ext cx="2457314" cy="66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Math.Floor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8536" y="2256314"/>
            <a:ext cx="5010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170" y="2583589"/>
            <a:ext cx="20955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Math.max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664" y="2014651"/>
            <a:ext cx="55911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2583" y="2495006"/>
            <a:ext cx="1841863" cy="105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Math.min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0562" y="2158614"/>
            <a:ext cx="5324475" cy="165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1691" y="2547257"/>
            <a:ext cx="1429295" cy="71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Math.random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4624" y="1644537"/>
            <a:ext cx="65246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5448" y="2455817"/>
            <a:ext cx="2190750" cy="163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toFixed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268" y="1825625"/>
            <a:ext cx="10384971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2811" y="1838688"/>
            <a:ext cx="510809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7041" y="1933302"/>
            <a:ext cx="1820227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parseInt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730750" y="3061494"/>
            <a:ext cx="14097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3044" y="2103120"/>
            <a:ext cx="856841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3458" y="1900644"/>
            <a:ext cx="4352925" cy="419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parseFloat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7731" y="1822110"/>
            <a:ext cx="5440817" cy="45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205" y="1946366"/>
            <a:ext cx="1073195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88825" y="2076994"/>
            <a:ext cx="1762398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Math.PI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7257" y="1975054"/>
            <a:ext cx="3759246" cy="147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0065" y="2299063"/>
            <a:ext cx="2028825" cy="66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Math.round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5458" y="1758292"/>
            <a:ext cx="50673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6727" y="2268310"/>
            <a:ext cx="1409700" cy="72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Math.Sqrt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5682" y="2063908"/>
            <a:ext cx="4242707" cy="159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4065" y="2455817"/>
            <a:ext cx="1879146" cy="78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Math.pow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8057" y="1924844"/>
            <a:ext cx="47053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6422" y="2189526"/>
            <a:ext cx="2332264" cy="9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Math.abs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2727" y="2325029"/>
            <a:ext cx="47625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3764" y="2758577"/>
            <a:ext cx="16383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7182</TotalTime>
  <Words>16</Words>
  <Application>Microsoft Office PowerPoint</Application>
  <PresentationFormat>Custom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Slide 1</vt:lpstr>
      <vt:lpstr>Number</vt:lpstr>
      <vt:lpstr>parseInt</vt:lpstr>
      <vt:lpstr>parseFloat</vt:lpstr>
      <vt:lpstr>Math.PI</vt:lpstr>
      <vt:lpstr>Math.round</vt:lpstr>
      <vt:lpstr>Math.Sqrt</vt:lpstr>
      <vt:lpstr>Math.pow</vt:lpstr>
      <vt:lpstr>Math.abs</vt:lpstr>
      <vt:lpstr>Math.ceil</vt:lpstr>
      <vt:lpstr>Math.Floor</vt:lpstr>
      <vt:lpstr>Math.max</vt:lpstr>
      <vt:lpstr>Math.min</vt:lpstr>
      <vt:lpstr>Math.random</vt:lpstr>
      <vt:lpstr>toFixed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345</cp:revision>
  <dcterms:created xsi:type="dcterms:W3CDTF">2021-03-13T13:53:48Z</dcterms:created>
  <dcterms:modified xsi:type="dcterms:W3CDTF">2022-08-25T17:39:30Z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