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14" r:id="rId3"/>
    <p:sldId id="415" r:id="rId4"/>
    <p:sldId id="435" r:id="rId5"/>
    <p:sldId id="43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Sync And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Async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8758" y="1567544"/>
            <a:ext cx="10511425" cy="48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03565" y="1629682"/>
            <a:ext cx="7524205" cy="465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14587" y="1854200"/>
            <a:ext cx="7362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239" y="1693001"/>
            <a:ext cx="9013371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7291</TotalTime>
  <Words>9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Slide 1</vt:lpstr>
      <vt:lpstr>JSON</vt:lpstr>
      <vt:lpstr>JSON</vt:lpstr>
      <vt:lpstr>Exception Handling</vt:lpstr>
      <vt:lpstr>Exception Handling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363</cp:revision>
  <dcterms:created xsi:type="dcterms:W3CDTF">2021-03-13T13:53:48Z</dcterms:created>
  <dcterms:modified xsi:type="dcterms:W3CDTF">2022-09-02T17:22:26Z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