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375" r:id="rId3"/>
    <p:sldId id="404" r:id="rId4"/>
    <p:sldId id="405" r:id="rId5"/>
    <p:sldId id="406" r:id="rId6"/>
    <p:sldId id="37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Welcome to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Javascript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Object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1248" y="539309"/>
            <a:ext cx="10228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JavaScript object is a non-primitive data-type that allows you to store multiple collections of data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332279" y="985826"/>
            <a:ext cx="4973685" cy="146399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object_name</a:t>
            </a:r>
            <a:r>
              <a:rPr lang="en-US" sz="1500" dirty="0">
                <a:solidFill>
                  <a:schemeClr val="tx1"/>
                </a:solidFill>
              </a:rPr>
              <a:t> =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key1: value1,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key2: value2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b="1" u="sng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2278" y="3220010"/>
            <a:ext cx="4973685" cy="155902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 object creation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>
                <a:solidFill>
                  <a:schemeClr val="tx1"/>
                </a:solidFill>
              </a:rPr>
              <a:t>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</a:t>
            </a:r>
            <a:r>
              <a:rPr lang="en-US" sz="1500" dirty="0" smtClean="0">
                <a:solidFill>
                  <a:schemeClr val="tx1"/>
                </a:solidFill>
              </a:rPr>
              <a:t>'John',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age: 20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typeof</a:t>
            </a:r>
            <a:r>
              <a:rPr lang="en-US" sz="1500" dirty="0">
                <a:solidFill>
                  <a:schemeClr val="tx1"/>
                </a:solidFill>
              </a:rPr>
              <a:t> person); // object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60" y="1100603"/>
            <a:ext cx="4876800" cy="1295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56960" y="3220010"/>
            <a:ext cx="4208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euclid_circular_a"/>
              </a:rPr>
              <a:t>"key: value" pairs are called </a:t>
            </a:r>
            <a:r>
              <a:rPr lang="en-US" b="1" dirty="0">
                <a:latin typeface="euclid_circular_a"/>
              </a:rPr>
              <a:t>properties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5485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object</a:t>
            </a:r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08100" y="2313782"/>
            <a:ext cx="825500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 and space complexity</a:t>
            </a:r>
            <a:endParaRPr 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85850" y="2013303"/>
            <a:ext cx="869950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When to use it?</a:t>
            </a:r>
            <a:endParaRPr 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98550" y="1870869"/>
            <a:ext cx="86741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Object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1248" y="539309"/>
            <a:ext cx="10228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Accessing Object </a:t>
            </a:r>
            <a:r>
              <a:rPr lang="en-US" b="1" dirty="0" smtClean="0"/>
              <a:t>Properties: 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332279" y="985826"/>
            <a:ext cx="4973685" cy="15135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</a:p>
          <a:p>
            <a:r>
              <a:rPr lang="en-US" sz="1500" dirty="0" err="1" smtClean="0">
                <a:solidFill>
                  <a:schemeClr val="tx1"/>
                </a:solidFill>
              </a:rPr>
              <a:t>objectName.key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Or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objectName</a:t>
            </a:r>
            <a:r>
              <a:rPr lang="en-US" sz="1500" dirty="0">
                <a:solidFill>
                  <a:schemeClr val="tx1"/>
                </a:solidFill>
              </a:rPr>
              <a:t>["</a:t>
            </a:r>
            <a:r>
              <a:rPr lang="en-US" sz="1500" dirty="0" err="1">
                <a:solidFill>
                  <a:schemeClr val="tx1"/>
                </a:solidFill>
              </a:rPr>
              <a:t>propertyName</a:t>
            </a:r>
            <a:r>
              <a:rPr lang="en-US" sz="1500" dirty="0">
                <a:solidFill>
                  <a:schemeClr val="tx1"/>
                </a:solidFill>
              </a:rPr>
              <a:t>"]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2278" y="2610409"/>
            <a:ext cx="4973685" cy="351993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'John',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age: 20,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accessing property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console.log(person.name); // </a:t>
            </a:r>
            <a:r>
              <a:rPr lang="en-US" sz="1500" dirty="0" smtClean="0">
                <a:solidFill>
                  <a:schemeClr val="tx1"/>
                </a:solidFill>
              </a:rPr>
              <a:t>John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'John',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age: 20,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accessing property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console.log(person["name"]); // John</a:t>
            </a:r>
          </a:p>
        </p:txBody>
      </p:sp>
    </p:spTree>
    <p:extLst>
      <p:ext uri="{BB962C8B-B14F-4D97-AF65-F5344CB8AC3E}">
        <p14:creationId xmlns="" xmlns:p14="http://schemas.microsoft.com/office/powerpoint/2010/main" val="36164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7499</TotalTime>
  <Words>136</Words>
  <Application>Microsoft Office PowerPoint</Application>
  <PresentationFormat>Custom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Opulent</vt:lpstr>
      <vt:lpstr>Slide 1</vt:lpstr>
      <vt:lpstr>Slide 2</vt:lpstr>
      <vt:lpstr>What is object</vt:lpstr>
      <vt:lpstr>Time and space complexity</vt:lpstr>
      <vt:lpstr>When to use it?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379</cp:revision>
  <dcterms:created xsi:type="dcterms:W3CDTF">2021-03-13T13:53:48Z</dcterms:created>
  <dcterms:modified xsi:type="dcterms:W3CDTF">2022-08-25T17:39:14Z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