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5" r:id="rId3"/>
    <p:sldId id="404" r:id="rId4"/>
    <p:sldId id="405" r:id="rId5"/>
    <p:sldId id="406" r:id="rId6"/>
    <p:sldId id="376" r:id="rId7"/>
    <p:sldId id="417" r:id="rId8"/>
    <p:sldId id="3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</a:t>
            </a:r>
            <a:r>
              <a:rPr lang="en-US" sz="1500" dirty="0" smtClean="0">
                <a:solidFill>
                  <a:schemeClr val="tx1"/>
                </a:solidFill>
              </a:rPr>
              <a:t>'John',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548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object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313782"/>
            <a:ext cx="82550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space complexity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000240"/>
            <a:ext cx="86995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 it?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8550" y="1870869"/>
            <a:ext cx="86741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</a:t>
            </a:r>
            <a:r>
              <a:rPr lang="en-US" b="1" dirty="0" smtClean="0"/>
              <a:t>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Or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</a:t>
            </a:r>
            <a:r>
              <a:rPr lang="en-US" sz="1500" dirty="0" smtClean="0">
                <a:solidFill>
                  <a:schemeClr val="tx1"/>
                </a:solidFill>
              </a:rPr>
              <a:t>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7475" y="979714"/>
            <a:ext cx="5985510" cy="518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16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Method inside the object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651" y="1567542"/>
            <a:ext cx="9326880" cy="476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Object – for…in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Loop </a:t>
            </a:r>
            <a:r>
              <a:rPr lang="en-US" dirty="0"/>
              <a:t>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7449</TotalTime>
  <Words>214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What is object</vt:lpstr>
      <vt:lpstr>Time and space complexity</vt:lpstr>
      <vt:lpstr>When to use it?</vt:lpstr>
      <vt:lpstr>Slide 6</vt:lpstr>
      <vt:lpstr>Writing Method inside the object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375</cp:revision>
  <dcterms:created xsi:type="dcterms:W3CDTF">2021-03-13T13:53:48Z</dcterms:created>
  <dcterms:modified xsi:type="dcterms:W3CDTF">2022-08-05T15:19:03Z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