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11" r:id="rId3"/>
    <p:sldId id="312" r:id="rId4"/>
    <p:sldId id="313" r:id="rId5"/>
    <p:sldId id="314" r:id="rId6"/>
    <p:sldId id="315" r:id="rId7"/>
    <p:sldId id="400" r:id="rId8"/>
    <p:sldId id="401" r:id="rId9"/>
    <p:sldId id="426" r:id="rId10"/>
    <p:sldId id="402" r:id="rId11"/>
    <p:sldId id="403" r:id="rId12"/>
    <p:sldId id="404" r:id="rId13"/>
    <p:sldId id="418" r:id="rId14"/>
    <p:sldId id="4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35813"/>
            <a:ext cx="9652000" cy="459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59330" y="1609725"/>
            <a:ext cx="955253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onBlur</a:t>
            </a:r>
            <a:r>
              <a:rPr lang="en-US" dirty="0" smtClean="0"/>
              <a:t> and </a:t>
            </a:r>
            <a:r>
              <a:rPr lang="en-US" dirty="0" err="1" smtClean="0"/>
              <a:t>onChange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50" y="2024743"/>
            <a:ext cx="1029353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7431</TotalTime>
  <Words>20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Slide 1</vt:lpstr>
      <vt:lpstr>Events</vt:lpstr>
      <vt:lpstr>Events</vt:lpstr>
      <vt:lpstr>Events</vt:lpstr>
      <vt:lpstr>Events</vt:lpstr>
      <vt:lpstr>Events</vt:lpstr>
      <vt:lpstr>onBlur</vt:lpstr>
      <vt:lpstr>onChange</vt:lpstr>
      <vt:lpstr>Difference Between onBlur and onChange</vt:lpstr>
      <vt:lpstr>onFocus</vt:lpstr>
      <vt:lpstr>onSelect</vt:lpstr>
      <vt:lpstr>onSubmit</vt:lpstr>
      <vt:lpstr>Form Object Collection</vt:lpstr>
      <vt:lpstr>onReset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379</cp:revision>
  <dcterms:created xsi:type="dcterms:W3CDTF">2021-03-13T13:53:48Z</dcterms:created>
  <dcterms:modified xsi:type="dcterms:W3CDTF">2022-08-25T17:40:43Z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