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9" r:id="rId2"/>
    <p:sldId id="406" r:id="rId3"/>
    <p:sldId id="407" r:id="rId4"/>
    <p:sldId id="408" r:id="rId5"/>
    <p:sldId id="427" r:id="rId6"/>
    <p:sldId id="409" r:id="rId7"/>
    <p:sldId id="410" r:id="rId8"/>
    <p:sldId id="411" r:id="rId9"/>
    <p:sldId id="412" r:id="rId10"/>
    <p:sldId id="413" r:id="rId11"/>
    <p:sldId id="42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DOM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onError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09600" y="1916614"/>
            <a:ext cx="9652000" cy="4232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Modal - </a:t>
            </a:r>
            <a:r>
              <a:rPr lang="en-US" dirty="0" err="1" smtClean="0"/>
              <a:t>showModal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01337" y="1567542"/>
            <a:ext cx="10672354" cy="4807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onKeyDown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09600" y="1785192"/>
            <a:ext cx="9652000" cy="4495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onKeyPress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09600" y="1715115"/>
            <a:ext cx="9652000" cy="4635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onKeyUp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70709" y="1436914"/>
            <a:ext cx="10920548" cy="501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onKeyUp</a:t>
            </a:r>
            <a:r>
              <a:rPr lang="en-US" dirty="0" smtClean="0"/>
              <a:t> and </a:t>
            </a:r>
            <a:r>
              <a:rPr lang="en-US" dirty="0" err="1" smtClean="0"/>
              <a:t>onKeyPress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79713" y="2103120"/>
            <a:ext cx="10162903" cy="4232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onMouseOver</a:t>
            </a:r>
            <a:r>
              <a:rPr lang="en-IN" dirty="0" smtClean="0"/>
              <a:t> and </a:t>
            </a:r>
            <a:r>
              <a:rPr lang="en-IN" dirty="0" err="1" smtClean="0"/>
              <a:t>onMouseOut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09600" y="2179488"/>
            <a:ext cx="9652000" cy="3707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onMouseDown</a:t>
            </a:r>
            <a:r>
              <a:rPr lang="en-IN" dirty="0" smtClean="0"/>
              <a:t> and </a:t>
            </a:r>
            <a:r>
              <a:rPr lang="en-IN" dirty="0" err="1" smtClean="0"/>
              <a:t>onMouseUp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730728" y="1609725"/>
            <a:ext cx="9409743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onDoubleClick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62149" y="1672046"/>
            <a:ext cx="10293531" cy="4624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onLoad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18903" y="1825625"/>
            <a:ext cx="10136777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7414</TotalTime>
  <Words>21</Words>
  <Application>Microsoft Office PowerPoint</Application>
  <PresentationFormat>Custom</PresentationFormat>
  <Paragraphs>11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Opulent</vt:lpstr>
      <vt:lpstr>Slide 1</vt:lpstr>
      <vt:lpstr>onKeyDown</vt:lpstr>
      <vt:lpstr>onKeyPress</vt:lpstr>
      <vt:lpstr>onKeyUp</vt:lpstr>
      <vt:lpstr>onKeyUp and onKeyPress</vt:lpstr>
      <vt:lpstr>onMouseOver and onMouseOut</vt:lpstr>
      <vt:lpstr>onMouseDown and onMouseUp</vt:lpstr>
      <vt:lpstr>onDoubleClick</vt:lpstr>
      <vt:lpstr>onLoad</vt:lpstr>
      <vt:lpstr>onError</vt:lpstr>
      <vt:lpstr>DOM Modal - showModal()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380</cp:revision>
  <dcterms:created xsi:type="dcterms:W3CDTF">2021-03-13T13:53:48Z</dcterms:created>
  <dcterms:modified xsi:type="dcterms:W3CDTF">2022-08-25T17:40:56Z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