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14" r:id="rId3"/>
    <p:sldId id="290" r:id="rId4"/>
    <p:sldId id="291" r:id="rId5"/>
    <p:sldId id="292" r:id="rId6"/>
    <p:sldId id="312" r:id="rId7"/>
    <p:sldId id="313" r:id="rId8"/>
    <p:sldId id="307" r:id="rId9"/>
    <p:sldId id="308" r:id="rId10"/>
    <p:sldId id="309" r:id="rId11"/>
    <p:sldId id="31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BOM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5840" y="1721122"/>
            <a:ext cx="1042415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setTimeout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7016" y="1776548"/>
            <a:ext cx="10554789" cy="432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1.Window Object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69658" y="1764960"/>
            <a:ext cx="66770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9548" y="4471443"/>
            <a:ext cx="63817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457" y="1580607"/>
            <a:ext cx="10515600" cy="455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Object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1132" y="1890940"/>
            <a:ext cx="69755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3143" y="300446"/>
            <a:ext cx="10868297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window.open</a:t>
            </a:r>
            <a:r>
              <a:rPr lang="en-US" dirty="0" smtClean="0"/>
              <a:t> And </a:t>
            </a:r>
            <a:r>
              <a:rPr lang="en-US" dirty="0" err="1" smtClean="0"/>
              <a:t>window.close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2699" y="2045970"/>
            <a:ext cx="72199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Window.resizeBy</a:t>
            </a:r>
            <a:r>
              <a:rPr lang="en-US" dirty="0" smtClean="0"/>
              <a:t> and </a:t>
            </a:r>
            <a:r>
              <a:rPr lang="en-US" dirty="0" err="1" smtClean="0"/>
              <a:t>window.moveTo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5840" y="1825625"/>
            <a:ext cx="937913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8091" y="1815736"/>
            <a:ext cx="9966960" cy="431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65467" y="1609725"/>
            <a:ext cx="7340266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7453</TotalTime>
  <Words>16</Words>
  <Application>Microsoft Office PowerPoint</Application>
  <PresentationFormat>Custom</PresentationFormat>
  <Paragraphs>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Slide 1</vt:lpstr>
      <vt:lpstr>1.Window Object</vt:lpstr>
      <vt:lpstr>BOM</vt:lpstr>
      <vt:lpstr>Window Object</vt:lpstr>
      <vt:lpstr>Slide 5</vt:lpstr>
      <vt:lpstr>window.open And window.close</vt:lpstr>
      <vt:lpstr>Window.resizeBy and window.moveTo</vt:lpstr>
      <vt:lpstr>alert</vt:lpstr>
      <vt:lpstr>confirm</vt:lpstr>
      <vt:lpstr>prompt</vt:lpstr>
      <vt:lpstr>setTimeout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363</cp:revision>
  <dcterms:created xsi:type="dcterms:W3CDTF">2021-03-13T13:53:48Z</dcterms:created>
  <dcterms:modified xsi:type="dcterms:W3CDTF">2022-08-25T17:41:32Z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