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11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BOM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825625"/>
            <a:ext cx="1067235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61180" y="1609725"/>
            <a:ext cx="534883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35200" y="2266156"/>
            <a:ext cx="64008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setInterval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7909" y="1502228"/>
            <a:ext cx="9784080" cy="48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Window.history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2" y="1773374"/>
            <a:ext cx="1047641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Backward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2" y="1915455"/>
            <a:ext cx="9679577" cy="29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6226" y="2424113"/>
            <a:ext cx="8223613" cy="284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History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747247"/>
            <a:ext cx="1011065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Window.navigator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564368"/>
            <a:ext cx="112993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" y="352698"/>
            <a:ext cx="10998926" cy="589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 Navigator Properties &amp; Methods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8" y="1502228"/>
            <a:ext cx="10972801" cy="487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7453</TotalTime>
  <Words>18</Words>
  <Application>Microsoft Office PowerPoint</Application>
  <PresentationFormat>Custom</PresentationFormat>
  <Paragraphs>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Slide 1</vt:lpstr>
      <vt:lpstr>setInterval</vt:lpstr>
      <vt:lpstr>2. Window.history</vt:lpstr>
      <vt:lpstr>Move Backward</vt:lpstr>
      <vt:lpstr>Move Forward</vt:lpstr>
      <vt:lpstr>URL History</vt:lpstr>
      <vt:lpstr>3. Window.navigator</vt:lpstr>
      <vt:lpstr>Slide 8</vt:lpstr>
      <vt:lpstr>JavaScript Navigator Properties &amp; Methods </vt:lpstr>
      <vt:lpstr>JavaScript Navigator Properties &amp; Methods</vt:lpstr>
      <vt:lpstr>JavaScript Navigator Properties &amp; Methods</vt:lpstr>
      <vt:lpstr>JavaScript Navigator Properties &amp;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363</cp:revision>
  <dcterms:created xsi:type="dcterms:W3CDTF">2021-03-13T13:53:48Z</dcterms:created>
  <dcterms:modified xsi:type="dcterms:W3CDTF">2022-08-25T17:41:45Z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