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9" r:id="rId2"/>
    <p:sldId id="290" r:id="rId3"/>
    <p:sldId id="294" r:id="rId4"/>
    <p:sldId id="291" r:id="rId5"/>
    <p:sldId id="292" r:id="rId6"/>
    <p:sldId id="316" r:id="rId7"/>
    <p:sldId id="295" r:id="rId8"/>
    <p:sldId id="296" r:id="rId9"/>
    <p:sldId id="297" r:id="rId10"/>
    <p:sldId id="31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7406640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ES6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 for object and array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42950" y="1960358"/>
            <a:ext cx="613410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41772" y="2058215"/>
            <a:ext cx="3958046" cy="3924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ES6- </a:t>
            </a:r>
            <a:r>
              <a:rPr lang="en-IN" dirty="0" err="1" smtClean="0"/>
              <a:t>Javascript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785926"/>
            <a:ext cx="9652000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785926"/>
            <a:ext cx="9652000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Let and const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6211" y="1785927"/>
            <a:ext cx="9906069" cy="4500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Let and const example -1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6211" y="1714488"/>
            <a:ext cx="9429816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Let and const example -2 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0961" y="1609725"/>
            <a:ext cx="9906068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Let and const – example -3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13" y="1857364"/>
            <a:ext cx="8858312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2069" y="1619795"/>
            <a:ext cx="10567850" cy="4872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0710" y="326572"/>
            <a:ext cx="8059782" cy="5826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7442</TotalTime>
  <Words>33</Words>
  <Application>Microsoft Office PowerPoint</Application>
  <PresentationFormat>Custom</PresentationFormat>
  <Paragraphs>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Opulent</vt:lpstr>
      <vt:lpstr>Slide 1</vt:lpstr>
      <vt:lpstr>ES6- Javascript</vt:lpstr>
      <vt:lpstr>features</vt:lpstr>
      <vt:lpstr>Let and const</vt:lpstr>
      <vt:lpstr>Let and const example -1</vt:lpstr>
      <vt:lpstr>Let and const example -2 </vt:lpstr>
      <vt:lpstr>Let and const – example -3</vt:lpstr>
      <vt:lpstr>Variable Scopes</vt:lpstr>
      <vt:lpstr>Slide 9</vt:lpstr>
      <vt:lpstr>Const for object and array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348</cp:revision>
  <dcterms:created xsi:type="dcterms:W3CDTF">2021-03-13T13:53:48Z</dcterms:created>
  <dcterms:modified xsi:type="dcterms:W3CDTF">2022-08-25T17:42:15Z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