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298" r:id="rId3"/>
    <p:sldId id="299" r:id="rId4"/>
    <p:sldId id="312" r:id="rId5"/>
    <p:sldId id="310" r:id="rId6"/>
    <p:sldId id="30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7406640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ES6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Arrow function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712" y="1804194"/>
            <a:ext cx="9137688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Tips for arrow function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15" y="1609725"/>
            <a:ext cx="8560365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String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6389" y="1685109"/>
            <a:ext cx="10829107" cy="4532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String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5943" y="2521131"/>
            <a:ext cx="4950823" cy="356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28286" y="2508069"/>
            <a:ext cx="6611165" cy="3775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classes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712" y="1609725"/>
            <a:ext cx="9810819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7395</TotalTime>
  <Words>12</Words>
  <Application>Microsoft Office PowerPoint</Application>
  <PresentationFormat>Custom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Opulent</vt:lpstr>
      <vt:lpstr>Slide 1</vt:lpstr>
      <vt:lpstr>Arrow function</vt:lpstr>
      <vt:lpstr>Tips for arrow function</vt:lpstr>
      <vt:lpstr>Template String</vt:lpstr>
      <vt:lpstr>Template String</vt:lpstr>
      <vt:lpstr>classes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348</cp:revision>
  <dcterms:created xsi:type="dcterms:W3CDTF">2021-03-13T13:53:48Z</dcterms:created>
  <dcterms:modified xsi:type="dcterms:W3CDTF">2022-08-25T17:42:28Z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