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9" r:id="rId2"/>
    <p:sldId id="304" r:id="rId3"/>
    <p:sldId id="313" r:id="rId4"/>
    <p:sldId id="30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7406640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ES6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Spread and rest parameter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2464" y="1714488"/>
            <a:ext cx="9429816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And Spread Parameter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130550" y="1880394"/>
            <a:ext cx="461010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Destructing 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6713" y="1714488"/>
            <a:ext cx="9906068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7428</TotalTime>
  <Words>10</Words>
  <Application>Microsoft Office PowerPoint</Application>
  <PresentationFormat>Custom</PresentationFormat>
  <Paragraphs>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Opulent</vt:lpstr>
      <vt:lpstr>Slide 1</vt:lpstr>
      <vt:lpstr>Spread and rest parameter</vt:lpstr>
      <vt:lpstr>Rest And Spread Parameter</vt:lpstr>
      <vt:lpstr>Destructing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353</cp:revision>
  <dcterms:created xsi:type="dcterms:W3CDTF">2021-03-13T13:53:48Z</dcterms:created>
  <dcterms:modified xsi:type="dcterms:W3CDTF">2022-08-25T17:42:58Z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