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89" r:id="rId2"/>
    <p:sldId id="391" r:id="rId3"/>
    <p:sldId id="392" r:id="rId4"/>
    <p:sldId id="393" r:id="rId5"/>
    <p:sldId id="394" r:id="rId6"/>
    <p:sldId id="395" r:id="rId7"/>
    <p:sldId id="396" r:id="rId8"/>
    <p:sldId id="397" r:id="rId9"/>
    <p:sldId id="398" r:id="rId10"/>
    <p:sldId id="399" r:id="rId11"/>
    <p:sldId id="420" r:id="rId12"/>
    <p:sldId id="400" r:id="rId13"/>
    <p:sldId id="401" r:id="rId14"/>
    <p:sldId id="402" r:id="rId15"/>
    <p:sldId id="403" r:id="rId16"/>
    <p:sldId id="40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33CCCC"/>
    <a:srgbClr val="F7F7F7"/>
    <a:srgbClr val="F7FFFC"/>
    <a:srgbClr val="AF3B40"/>
    <a:srgbClr val="C5FFE8"/>
    <a:srgbClr val="DB1F27"/>
    <a:srgbClr val="0064B5"/>
    <a:srgbClr val="F8991D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36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0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3556000" y="0"/>
            <a:ext cx="8636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127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4489157" y="533400"/>
            <a:ext cx="68072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4472589" y="3539864"/>
            <a:ext cx="6819704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7828299" y="6557946"/>
            <a:ext cx="2669952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3759200" y="6557946"/>
            <a:ext cx="3903629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507845" y="6556248"/>
            <a:ext cx="784448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274956"/>
            <a:ext cx="2032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57088" y="6557946"/>
            <a:ext cx="2669952" cy="226902"/>
          </a:xfrm>
        </p:spPr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556248"/>
            <a:ext cx="4876800" cy="228600"/>
          </a:xfrm>
        </p:spPr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9328" y="6553200"/>
            <a:ext cx="784448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0" y="2821838"/>
            <a:ext cx="8340651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2400" y="1905001"/>
            <a:ext cx="8340651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98984" y="6556810"/>
            <a:ext cx="2669952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13811" y="6556810"/>
            <a:ext cx="38608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78603" y="6555112"/>
            <a:ext cx="784448" cy="228600"/>
          </a:xfrm>
        </p:spPr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469392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71744" y="1600201"/>
            <a:ext cx="469392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867400"/>
            <a:ext cx="469392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571744" y="5867400"/>
            <a:ext cx="469392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711840"/>
            <a:ext cx="469392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71744" y="1711840"/>
            <a:ext cx="469392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86384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497416"/>
            <a:ext cx="786384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2133600"/>
            <a:ext cx="9652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797292" y="1004669"/>
            <a:ext cx="5759369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795609" y="998817"/>
            <a:ext cx="5759369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5464" y="1143000"/>
            <a:ext cx="4572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85464" y="3283634"/>
            <a:ext cx="4572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884909" y="1041002"/>
            <a:ext cx="560832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10871200" y="0"/>
            <a:ext cx="13208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2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609600" y="1609416"/>
            <a:ext cx="9652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5661248" y="6557946"/>
            <a:ext cx="2669952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609600" y="6557946"/>
            <a:ext cx="48768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8335264" y="6556248"/>
            <a:ext cx="784448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5617029" cy="6858000"/>
          </a:xfrm>
          <a:prstGeom prst="rect">
            <a:avLst/>
          </a:prstGeom>
          <a:solidFill>
            <a:srgbClr val="002060"/>
          </a:solidFill>
          <a:ln>
            <a:solidFill>
              <a:srgbClr val="F8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15523" y="2398836"/>
            <a:ext cx="62440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b="1" dirty="0" err="1" smtClean="0">
                <a:solidFill>
                  <a:srgbClr val="0064B5"/>
                </a:solidFill>
              </a:rPr>
              <a:t>Javascript</a:t>
            </a:r>
            <a:r>
              <a:rPr lang="en-US" altLang="ja-JP" sz="5400" b="1" dirty="0" smtClean="0">
                <a:solidFill>
                  <a:srgbClr val="0064B5"/>
                </a:solidFill>
              </a:rPr>
              <a:t>-Behind the </a:t>
            </a:r>
            <a:r>
              <a:rPr lang="en-US" altLang="ja-JP" sz="5400" b="1" dirty="0" err="1" smtClean="0">
                <a:solidFill>
                  <a:srgbClr val="0064B5"/>
                </a:solidFill>
              </a:rPr>
              <a:t>scence</a:t>
            </a:r>
            <a:endParaRPr lang="en-US" altLang="ja-JP" sz="5400" b="1" dirty="0">
              <a:solidFill>
                <a:srgbClr val="0064B5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6278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Context</a:t>
            </a:r>
            <a:endParaRPr lang="en-US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239962" y="2466181"/>
            <a:ext cx="6391275" cy="313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function and arrow function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582862" y="1799431"/>
            <a:ext cx="57054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Context – Call Stack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17953" y="2468336"/>
            <a:ext cx="6905625" cy="361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Context : call stack - 1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8456" y="1685109"/>
            <a:ext cx="10802983" cy="461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Context : call stack - 2 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3865" y="1697627"/>
            <a:ext cx="9248775" cy="453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Context : call stack - 3 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6077" y="1783761"/>
            <a:ext cx="10325100" cy="4342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Context : call stack - 4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754062" y="1994694"/>
            <a:ext cx="9363075" cy="407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First-class-Function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449387" y="2018506"/>
            <a:ext cx="7972425" cy="402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580113" y="1609725"/>
            <a:ext cx="7710974" cy="484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Single Threaded And Non-blocking Event loop</a:t>
            </a:r>
            <a:endParaRPr lang="en-US" dirty="0"/>
          </a:p>
        </p:txBody>
      </p:sp>
      <p:pic>
        <p:nvPicPr>
          <p:cNvPr id="1024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10344" y="1642744"/>
            <a:ext cx="9940834" cy="4666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Engine</a:t>
            </a:r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609600" y="2017168"/>
            <a:ext cx="9652000" cy="4031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Compilation And Interpretation</a:t>
            </a:r>
            <a:endParaRPr 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57646" y="1733798"/>
            <a:ext cx="10332719" cy="4235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Compilation of </a:t>
            </a:r>
            <a:r>
              <a:rPr lang="en-US" dirty="0" err="1" smtClean="0"/>
              <a:t>javascript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23827" y="1900101"/>
            <a:ext cx="9848850" cy="407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Runtime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97280" y="1907176"/>
            <a:ext cx="10097589" cy="41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Context</a:t>
            </a:r>
            <a:endParaRPr lang="en-US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287587" y="2485231"/>
            <a:ext cx="6296025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7697</TotalTime>
  <Words>63</Words>
  <Application>Microsoft Office PowerPoint</Application>
  <PresentationFormat>Custom</PresentationFormat>
  <Paragraphs>16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Opulent</vt:lpstr>
      <vt:lpstr>Slide 1</vt:lpstr>
      <vt:lpstr>First-class-Function</vt:lpstr>
      <vt:lpstr>Dynamic</vt:lpstr>
      <vt:lpstr>Single Threaded And Non-blocking Event loop</vt:lpstr>
      <vt:lpstr>Javascript Engine</vt:lpstr>
      <vt:lpstr>Compilation And Interpretation</vt:lpstr>
      <vt:lpstr>Compilation of javascript</vt:lpstr>
      <vt:lpstr>Javascript Runtime</vt:lpstr>
      <vt:lpstr>Execution Context</vt:lpstr>
      <vt:lpstr>Execution Context</vt:lpstr>
      <vt:lpstr>Normal function and arrow function</vt:lpstr>
      <vt:lpstr>Execution Context – Call Stack</vt:lpstr>
      <vt:lpstr>Execution Context : call stack - 1 </vt:lpstr>
      <vt:lpstr>Execution Context : call stack - 2  </vt:lpstr>
      <vt:lpstr>Execution Context : call stack - 3  </vt:lpstr>
      <vt:lpstr>Execution Context : call stack - 4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Sengottuvelu Dhayalan</dc:creator>
  <cp:lastModifiedBy>Salman</cp:lastModifiedBy>
  <cp:revision>394</cp:revision>
  <dcterms:created xsi:type="dcterms:W3CDTF">2021-03-13T13:53:48Z</dcterms:created>
  <dcterms:modified xsi:type="dcterms:W3CDTF">2022-08-25T17:43:29Z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TECHMAHINDRA\SD51259</vt:lpwstr>
  </property>
  <property fmtid="{D5CDD505-2E9C-101B-9397-08002B2CF9AE}" pid="4" name="DLPManualFileClassificationLastModificationDate">
    <vt:lpwstr>1615644541</vt:lpwstr>
  </property>
  <property fmtid="{D5CDD505-2E9C-101B-9397-08002B2CF9AE}" pid="5" name="DLPManualFileClassificationVersion">
    <vt:lpwstr>11.6.0.76</vt:lpwstr>
  </property>
</Properties>
</file>