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2" r:id="rId3"/>
    <p:sldId id="303" r:id="rId4"/>
    <p:sldId id="312" r:id="rId5"/>
    <p:sldId id="304" r:id="rId6"/>
    <p:sldId id="305" r:id="rId7"/>
    <p:sldId id="306" r:id="rId8"/>
    <p:sldId id="313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70" d="100"/>
          <a:sy n="70" d="100"/>
        </p:scale>
        <p:origin x="-7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01691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096" y="2477851"/>
            <a:ext cx="9144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626" y="1487607"/>
            <a:ext cx="10208525" cy="49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7672" y="1514901"/>
            <a:ext cx="11714327" cy="494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949" y="1910190"/>
            <a:ext cx="6946711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1503" y="1600200"/>
            <a:ext cx="9212239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12" y="1742293"/>
            <a:ext cx="993557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7445</TotalTime>
  <Words>27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Slide 1</vt:lpstr>
      <vt:lpstr>Prototype Chain</vt:lpstr>
      <vt:lpstr>Prototypal  Inheritance on Built in Objects</vt:lpstr>
      <vt:lpstr>Prototypal  Inheritance on Built in Objects</vt:lpstr>
      <vt:lpstr>3.How Object.create Works</vt:lpstr>
      <vt:lpstr>Inheritance in Object.create</vt:lpstr>
      <vt:lpstr>Inheritance – Object.create</vt:lpstr>
      <vt:lpstr>Abstraction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383</cp:revision>
  <dcterms:created xsi:type="dcterms:W3CDTF">2021-03-13T13:53:48Z</dcterms:created>
  <dcterms:modified xsi:type="dcterms:W3CDTF">2022-08-29T17:34:03Z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