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01" r:id="rId3"/>
    <p:sldId id="302" r:id="rId4"/>
    <p:sldId id="290" r:id="rId5"/>
    <p:sldId id="291" r:id="rId6"/>
    <p:sldId id="304" r:id="rId7"/>
    <p:sldId id="29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988629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                Function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6133" y="1778294"/>
            <a:ext cx="8420100" cy="44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2593" y="1635555"/>
            <a:ext cx="9405257" cy="379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Function Parameters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81250" y="2487612"/>
            <a:ext cx="7429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Value Vs Function Reference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7014" y="3080385"/>
            <a:ext cx="68008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6340" y="1198927"/>
            <a:ext cx="66960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Value Vs Function Reference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7014" y="3080385"/>
            <a:ext cx="68008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67" y="1600200"/>
            <a:ext cx="716266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3673" y="2056992"/>
            <a:ext cx="74961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7258</TotalTime>
  <Words>21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Slide 1</vt:lpstr>
      <vt:lpstr>Function Declaration</vt:lpstr>
      <vt:lpstr>Function Expression</vt:lpstr>
      <vt:lpstr>Default Function Parameters</vt:lpstr>
      <vt:lpstr>Function Value Vs Function Reference</vt:lpstr>
      <vt:lpstr>Function Value Vs Function Reference</vt:lpstr>
      <vt:lpstr>Function Callback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358</cp:revision>
  <dcterms:created xsi:type="dcterms:W3CDTF">2021-03-13T13:53:48Z</dcterms:created>
  <dcterms:modified xsi:type="dcterms:W3CDTF">2022-08-30T17:20:06Z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