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9" r:id="rId2"/>
    <p:sldId id="307" r:id="rId3"/>
    <p:sldId id="308" r:id="rId4"/>
    <p:sldId id="309" r:id="rId5"/>
    <p:sldId id="297" r:id="rId6"/>
    <p:sldId id="298" r:id="rId7"/>
    <p:sldId id="299" r:id="rId8"/>
    <p:sldId id="300" r:id="rId9"/>
    <p:sldId id="306" r:id="rId10"/>
    <p:sldId id="305" r:id="rId11"/>
    <p:sldId id="30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2022/9/2</a:t>
            </a:fld>
            <a:endParaRPr kumimoji="1" lang="ja-JP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2022/9/2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2022/9/2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2022/9/2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2022/9/2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2022/9/2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2022/9/2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2022/9/2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2022/9/2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2022/9/2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2022/9/2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2022/9/2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6988629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                Function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First-class VS Higher-order-function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7644" y="1925138"/>
            <a:ext cx="10086975" cy="4318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currying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229389" y="1600200"/>
            <a:ext cx="5733222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47862" y="1668462"/>
            <a:ext cx="829627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02229" y="1862273"/>
            <a:ext cx="9431381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76425" y="1611312"/>
            <a:ext cx="843915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IIFE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8003" y="1604123"/>
            <a:ext cx="11490008" cy="4587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943225" y="2168525"/>
            <a:ext cx="630555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944687"/>
            <a:ext cx="10668000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8728" y="1595438"/>
            <a:ext cx="9877425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dirty="0" smtClean="0"/>
              <a:t>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8172" y="1985555"/>
            <a:ext cx="7942218" cy="4093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7254</TotalTime>
  <Words>15</Words>
  <Application>Microsoft Office PowerPoint</Application>
  <PresentationFormat>Custom</PresentationFormat>
  <Paragraphs>11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Apex</vt:lpstr>
      <vt:lpstr>Slide 1</vt:lpstr>
      <vt:lpstr>Call </vt:lpstr>
      <vt:lpstr>apply</vt:lpstr>
      <vt:lpstr>Bind</vt:lpstr>
      <vt:lpstr>IIFE</vt:lpstr>
      <vt:lpstr>Closures</vt:lpstr>
      <vt:lpstr>Closures</vt:lpstr>
      <vt:lpstr>Closure</vt:lpstr>
      <vt:lpstr>closures</vt:lpstr>
      <vt:lpstr>First-class VS Higher-order-function</vt:lpstr>
      <vt:lpstr>Function currying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363</cp:revision>
  <dcterms:created xsi:type="dcterms:W3CDTF">2021-03-13T13:53:48Z</dcterms:created>
  <dcterms:modified xsi:type="dcterms:W3CDTF">2022-09-02T15:36:27Z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