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28" r:id="rId3"/>
    <p:sldId id="329" r:id="rId4"/>
    <p:sldId id="3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852400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xmlns="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xmlns="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7351</TotalTime>
  <Words>469</Words>
  <Application>Microsoft Office PowerPoint</Application>
  <PresentationFormat>Custom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348</cp:revision>
  <dcterms:created xsi:type="dcterms:W3CDTF">2021-03-13T13:53:48Z</dcterms:created>
  <dcterms:modified xsi:type="dcterms:W3CDTF">2022-08-25T17:44:38Z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