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94" r:id="rId3"/>
    <p:sldId id="395" r:id="rId4"/>
    <p:sldId id="396" r:id="rId5"/>
    <p:sldId id="397" r:id="rId6"/>
    <p:sldId id="398" r:id="rId7"/>
    <p:sldId id="39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conditional statements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includes if-else conditional statements to control the program flow, similar to other programming languages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if-else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 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83" y="1740758"/>
            <a:ext cx="3133725" cy="4019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22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Conditional statements – if condition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2532254"/>
            <a:ext cx="4433754" cy="363341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 if condition is true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greater than 0");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&lt;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less than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623289"/>
            <a:ext cx="1069124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keyword if tells JavaScript to start the conditional statement.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smtClean="0"/>
              <a:t>1 </a:t>
            </a:r>
            <a:r>
              <a:rPr lang="en-US" dirty="0"/>
              <a:t>&gt; </a:t>
            </a:r>
            <a:r>
              <a:rPr lang="en-US" dirty="0" smtClean="0"/>
              <a:t>0) </a:t>
            </a:r>
            <a:r>
              <a:rPr lang="en-US" dirty="0"/>
              <a:t>is the condition to test, which in this case is true — </a:t>
            </a:r>
            <a:r>
              <a:rPr lang="en-US" dirty="0" smtClean="0"/>
              <a:t>1 </a:t>
            </a:r>
            <a:r>
              <a:rPr lang="en-US" dirty="0"/>
              <a:t>is greater than </a:t>
            </a:r>
            <a:r>
              <a:rPr lang="en-US" dirty="0" smtClean="0"/>
              <a:t>0.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 contained inside curly braces {} is the block of code to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the condition passes, the variable outcome is assigned the value "if block".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7" y="2558476"/>
            <a:ext cx="6296025" cy="3209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- Else 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1468109"/>
            <a:ext cx="5570600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 block of code to be executed if the condition is true}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  block of code to be executed if the condition is </a:t>
            </a:r>
            <a:r>
              <a:rPr lang="en-US" sz="1500" dirty="0" smtClean="0">
                <a:solidFill>
                  <a:schemeClr val="tx1"/>
                </a:solidFill>
              </a:rPr>
              <a:t>false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= 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 </a:t>
            </a:r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= -2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if(</a:t>
            </a:r>
            <a:r>
              <a:rPr lang="en-US" sz="1500" dirty="0">
                <a:solidFill>
                  <a:schemeClr val="tx1"/>
                </a:solidFill>
              </a:rPr>
              <a:t>number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smtClean="0">
                <a:solidFill>
                  <a:schemeClr val="tx1"/>
                </a:solidFill>
              </a:rPr>
              <a:t>alert(</a:t>
            </a:r>
            <a:r>
              <a:rPr lang="en-US" sz="1500" dirty="0" err="1" smtClean="0">
                <a:solidFill>
                  <a:schemeClr val="tx1"/>
                </a:solidFill>
              </a:rPr>
              <a:t>num</a:t>
            </a:r>
            <a:r>
              <a:rPr lang="en-US" sz="1500" dirty="0" smtClean="0">
                <a:solidFill>
                  <a:schemeClr val="tx1"/>
                </a:solidFill>
              </a:rPr>
              <a:t> +” is greater than 0”);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+” is </a:t>
            </a:r>
            <a:r>
              <a:rPr lang="en-US" sz="1500" dirty="0" smtClean="0">
                <a:solidFill>
                  <a:schemeClr val="tx1"/>
                </a:solidFill>
              </a:rPr>
              <a:t>less </a:t>
            </a:r>
            <a:r>
              <a:rPr lang="en-US" sz="1500" dirty="0">
                <a:solidFill>
                  <a:schemeClr val="tx1"/>
                </a:solidFill>
              </a:rPr>
              <a:t>than 0”);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else statement when you want to execute the code every time when if condition evaluates to false.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8109"/>
            <a:ext cx="5795890" cy="3111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17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28598" y="463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</a:t>
            </a:r>
            <a:r>
              <a:rPr lang="en-US" sz="3600" b="1" dirty="0" smtClean="0">
                <a:solidFill>
                  <a:srgbClr val="0064B5"/>
                </a:solidFill>
              </a:rPr>
              <a:t>– Else if </a:t>
            </a:r>
            <a:r>
              <a:rPr lang="en-US" sz="3600" b="1" dirty="0">
                <a:solidFill>
                  <a:srgbClr val="0064B5"/>
                </a:solidFill>
              </a:rPr>
              <a:t>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763" y="1199672"/>
            <a:ext cx="4973685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if(condition expression){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if the number if positive, negative or zero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number = </a:t>
            </a:r>
            <a:r>
              <a:rPr lang="en-US" sz="1500" dirty="0" smtClean="0">
                <a:solidFill>
                  <a:schemeClr val="tx1"/>
                </a:solidFill>
              </a:rPr>
              <a:t>2;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number </a:t>
            </a:r>
            <a:r>
              <a:rPr lang="en-US" sz="1500" dirty="0">
                <a:solidFill>
                  <a:schemeClr val="tx1"/>
                </a:solidFill>
              </a:rPr>
              <a:t>is positive");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if (number &gt;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if (number ==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console.log("The number is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else </a:t>
            </a:r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number is negative");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"else if" condition when you want to apply second level condition after if statement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575" y="1199672"/>
            <a:ext cx="7010249" cy="3119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34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350" y="573736"/>
            <a:ext cx="10691240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JavaScript switch statement is used in decision making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switch statement evaluates an expression and executes the corresponding body that matches the expression's result.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1548362"/>
            <a:ext cx="4973685" cy="36854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switch(expression or literal value){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n: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//default code to be executed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//if none of the above case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40" y="1548362"/>
            <a:ext cx="4411680" cy="4756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1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conditional statements - Switch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145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a = 2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switch </a:t>
            </a:r>
            <a:r>
              <a:rPr lang="en-US" sz="1500" dirty="0">
                <a:solidFill>
                  <a:schemeClr val="tx1"/>
                </a:solidFill>
              </a:rPr>
              <a:t>(a) {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'one';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'two';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'not found';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console.log(`The value is </a:t>
            </a:r>
            <a:r>
              <a:rPr lang="en-US" sz="1500" dirty="0" smtClean="0">
                <a:solidFill>
                  <a:schemeClr val="tx1"/>
                </a:solidFill>
              </a:rPr>
              <a:t>‘+{</a:t>
            </a:r>
            <a:r>
              <a:rPr lang="en-US" sz="1500" dirty="0">
                <a:solidFill>
                  <a:schemeClr val="tx1"/>
                </a:solidFill>
              </a:rPr>
              <a:t>a</a:t>
            </a:r>
            <a:r>
              <a:rPr lang="en-US" sz="1500" dirty="0" smtClean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8598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"bill";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 (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) 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</a:t>
            </a:r>
            <a:r>
              <a:rPr lang="en-US" sz="1500" dirty="0" err="1">
                <a:solidFill>
                  <a:schemeClr val="tx1"/>
                </a:solidFill>
              </a:rPr>
              <a:t>steve</a:t>
            </a:r>
            <a:r>
              <a:rPr lang="en-US" sz="1500" dirty="0">
                <a:solidFill>
                  <a:schemeClr val="tx1"/>
                </a:solidFill>
              </a:rPr>
              <a:t>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Steve");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"bill":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Bill");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"john":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John");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alert("Unknown Person");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0080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7440</TotalTime>
  <Words>587</Words>
  <Application>Microsoft Office PowerPoint</Application>
  <PresentationFormat>Custom</PresentationFormat>
  <Paragraphs>121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357</cp:revision>
  <dcterms:created xsi:type="dcterms:W3CDTF">2021-03-13T13:53:48Z</dcterms:created>
  <dcterms:modified xsi:type="dcterms:W3CDTF">2022-08-25T17:45:00Z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