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7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 in JS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 smtClean="0"/>
              <a:t>Function with parameters:</a:t>
            </a:r>
            <a:endParaRPr lang="en-US" altLang="ja-JP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 smtClean="0">
                <a:solidFill>
                  <a:schemeClr val="tx1"/>
                </a:solidFill>
              </a:rPr>
              <a:t>ShowMessage</a:t>
            </a:r>
            <a:r>
              <a:rPr lang="en-US" sz="1500" dirty="0" smtClean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</a:t>
            </a:r>
            <a:r>
              <a:rPr lang="en-US" altLang="ja-JP" b="1" u="sng" dirty="0" smtClean="0"/>
              <a:t>Return Value:</a:t>
            </a:r>
            <a:endParaRPr lang="en-US" altLang="ja-JP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 smtClean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3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length</a:t>
            </a:r>
            <a:r>
              <a:rPr lang="en-US" dirty="0"/>
              <a:t>: Returns the number of characters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replace(): </a:t>
            </a:r>
            <a:r>
              <a:rPr lang="en-US" dirty="0" smtClean="0"/>
              <a:t>method </a:t>
            </a:r>
            <a:r>
              <a:rPr lang="en-US" dirty="0"/>
              <a:t>replaces a specified value with another value in a </a:t>
            </a:r>
            <a:r>
              <a:rPr lang="en-US" dirty="0" smtClean="0"/>
              <a:t>string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toLowerCase</a:t>
            </a:r>
            <a:r>
              <a:rPr lang="en-IN" b="1" dirty="0" smtClean="0"/>
              <a:t>(): </a:t>
            </a:r>
            <a:r>
              <a:rPr lang="en-US" dirty="0"/>
              <a:t>A string is converted to lower </a:t>
            </a:r>
            <a:r>
              <a:rPr lang="en-US" dirty="0" smtClean="0"/>
              <a:t>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 smtClean="0"/>
              <a:t>(): </a:t>
            </a:r>
            <a:r>
              <a:rPr lang="en-US" dirty="0" smtClean="0"/>
              <a:t>joins </a:t>
            </a:r>
            <a:r>
              <a:rPr lang="en-US" dirty="0"/>
              <a:t>two or more </a:t>
            </a:r>
            <a:r>
              <a:rPr lang="en-US" dirty="0" smtClean="0"/>
              <a:t>strings, </a:t>
            </a:r>
            <a:r>
              <a:rPr lang="en-US" dirty="0"/>
              <a:t>can be used instead of the plus </a:t>
            </a:r>
            <a:r>
              <a:rPr lang="en-US" dirty="0" smtClean="0"/>
              <a:t>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</a:t>
            </a:r>
            <a:r>
              <a:rPr lang="en-IN" b="1" dirty="0" smtClean="0"/>
              <a:t>(): </a:t>
            </a:r>
            <a:r>
              <a:rPr lang="en-US" dirty="0"/>
              <a:t>method removes whitespace from both sides of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charAt</a:t>
            </a:r>
            <a:r>
              <a:rPr lang="en-IN" b="1" dirty="0" smtClean="0"/>
              <a:t>(): </a:t>
            </a:r>
            <a:r>
              <a:rPr lang="en-US" dirty="0"/>
              <a:t>method returns the character at a specified index (position) in a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 smtClean="0"/>
              <a:t>indexOf</a:t>
            </a:r>
            <a:r>
              <a:rPr lang="en-IN" b="1" dirty="0" smtClean="0"/>
              <a:t>(): </a:t>
            </a:r>
            <a:r>
              <a:rPr lang="en-US" dirty="0"/>
              <a:t>method returns the position of the first occurrence of a specified value in a </a:t>
            </a:r>
            <a:r>
              <a:rPr lang="en-US" dirty="0" smtClean="0"/>
              <a:t>string, </a:t>
            </a:r>
            <a:r>
              <a:rPr lang="en-US" dirty="0"/>
              <a:t>method returns -1 if the value is not </a:t>
            </a:r>
            <a:r>
              <a:rPr lang="en-US" dirty="0" smtClean="0"/>
              <a:t>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Slice(): </a:t>
            </a:r>
            <a:r>
              <a:rPr lang="en-US" dirty="0"/>
              <a:t>extracts a part of a string and returns the extracted part in a new </a:t>
            </a:r>
            <a:r>
              <a:rPr lang="en-US" dirty="0" smtClean="0"/>
              <a:t>string, </a:t>
            </a:r>
            <a:r>
              <a:rPr lang="en-US" dirty="0"/>
              <a:t>method takes 2 parameters: the start position, and the end </a:t>
            </a:r>
            <a:r>
              <a:rPr lang="en-US" dirty="0" smtClean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Substring(): </a:t>
            </a:r>
            <a:r>
              <a:rPr lang="en-IN" dirty="0"/>
              <a:t>is similar to slice</a:t>
            </a:r>
            <a:r>
              <a:rPr lang="en-IN" dirty="0" smtClean="0"/>
              <a:t>(), </a:t>
            </a:r>
            <a:r>
              <a:rPr lang="en-US" dirty="0" smtClean="0"/>
              <a:t>difference </a:t>
            </a:r>
            <a:r>
              <a:rPr lang="en-US" dirty="0"/>
              <a:t>is that substring() cannot accept negative </a:t>
            </a:r>
            <a:r>
              <a:rPr lang="en-US" dirty="0" smtClean="0"/>
              <a:t>indexes</a:t>
            </a:r>
            <a:r>
              <a:rPr lang="en-US" dirty="0"/>
              <a:t>. omit the second parameter, substring() will slice out the rest of the </a:t>
            </a:r>
            <a:r>
              <a:rPr lang="en-US" dirty="0" smtClean="0"/>
              <a:t>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split(): </a:t>
            </a:r>
            <a:r>
              <a:rPr lang="en-US" dirty="0"/>
              <a:t>method divides a String into an ordered list of substrings and returns them as an array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1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String Methods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</a:t>
            </a:r>
            <a:r>
              <a:rPr lang="en-US" sz="1500" dirty="0" smtClean="0">
                <a:solidFill>
                  <a:schemeClr val="tx1"/>
                </a:solidFill>
              </a:rPr>
              <a:t>“JavaScript";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 smtClean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“I am learning JavaScript";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</a:t>
            </a:r>
            <a:r>
              <a:rPr lang="en-US" sz="1500" dirty="0" smtClean="0">
                <a:solidFill>
                  <a:schemeClr val="tx1"/>
                </a:solidFill>
              </a:rPr>
              <a:t>"Please visit Madras, I love Madras!";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 smtClean="0">
                <a:solidFill>
                  <a:schemeClr val="tx1"/>
                </a:solidFill>
              </a:rPr>
              <a:t>(/Madras/g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smtClean="0">
                <a:solidFill>
                  <a:schemeClr val="tx1"/>
                </a:solidFill>
              </a:rPr>
              <a:t>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</a:t>
            </a:r>
            <a:r>
              <a:rPr lang="en-US" sz="1500" dirty="0" smtClean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 smtClean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smtClean="0">
                <a:solidFill>
                  <a:schemeClr val="tx1"/>
                </a:solidFill>
              </a:rPr>
              <a:t>"Apple, Banana, Kiwi";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 smtClean="0">
                <a:solidFill>
                  <a:schemeClr val="tx1"/>
                </a:solidFill>
              </a:rPr>
              <a:t>str.slice</a:t>
            </a:r>
            <a:r>
              <a:rPr lang="en-US" sz="1500" dirty="0" smtClean="0">
                <a:solidFill>
                  <a:schemeClr val="tx1"/>
                </a:solidFill>
              </a:rPr>
              <a:t>(7, </a:t>
            </a:r>
            <a:r>
              <a:rPr lang="en-US" sz="1500" dirty="0">
                <a:solidFill>
                  <a:schemeClr val="tx1"/>
                </a:solidFill>
              </a:rPr>
              <a:t>13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</a:t>
            </a:r>
            <a:r>
              <a:rPr lang="en-US" sz="1500" dirty="0" smtClean="0">
                <a:solidFill>
                  <a:schemeClr val="tx1"/>
                </a:solidFill>
              </a:rPr>
              <a:t>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</a:t>
            </a:r>
            <a:r>
              <a:rPr lang="en-US" sz="1500" dirty="0" smtClean="0">
                <a:solidFill>
                  <a:schemeClr val="tx1"/>
                </a:solidFill>
              </a:rPr>
              <a:t>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message = "JavaScript is fun";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:p14="http://schemas.microsoft.com/office/powerpoint/2010/main" xmlns="" val="34493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7200</TotalTime>
  <Words>545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338</cp:revision>
  <dcterms:created xsi:type="dcterms:W3CDTF">2021-03-13T13:53:48Z</dcterms:created>
  <dcterms:modified xsi:type="dcterms:W3CDTF">2022-08-25T17:45:11Z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