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89" r:id="rId2"/>
    <p:sldId id="350" r:id="rId3"/>
    <p:sldId id="351" r:id="rId4"/>
    <p:sldId id="352" r:id="rId5"/>
    <p:sldId id="3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7266</TotalTime>
  <Words>610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367</cp:revision>
  <dcterms:created xsi:type="dcterms:W3CDTF">2021-03-13T13:53:48Z</dcterms:created>
  <dcterms:modified xsi:type="dcterms:W3CDTF">2022-08-25T17:38:26Z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