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9275C2E-E8FE-4F84-952A-4AD6D4B52F19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589AE7-6E49-405B-B0AD-13490EF93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Manipulation of state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3116"/>
            <a:ext cx="5629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Manipulation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Changing state in class component always need </a:t>
            </a:r>
            <a:r>
              <a:rPr lang="en-IN" dirty="0" err="1" smtClean="0"/>
              <a:t>setState</a:t>
            </a:r>
            <a:r>
              <a:rPr lang="en-IN" dirty="0" smtClean="0"/>
              <a:t>() property from react components.</a:t>
            </a:r>
          </a:p>
          <a:p>
            <a:endParaRPr lang="en-IN" dirty="0" smtClean="0"/>
          </a:p>
          <a:p>
            <a:r>
              <a:rPr lang="en-IN" dirty="0" smtClean="0"/>
              <a:t>Inside the </a:t>
            </a:r>
            <a:r>
              <a:rPr lang="en-IN" dirty="0" err="1" smtClean="0"/>
              <a:t>setState</a:t>
            </a:r>
            <a:r>
              <a:rPr lang="en-IN" dirty="0" smtClean="0"/>
              <a:t>() which ever property you want to update then that particular data you can update it.</a:t>
            </a:r>
          </a:p>
          <a:p>
            <a:endParaRPr lang="en-IN" dirty="0" smtClean="0"/>
          </a:p>
          <a:p>
            <a:r>
              <a:rPr lang="en-IN" dirty="0" smtClean="0"/>
              <a:t>Other state data will remain as it is there will no change in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285992"/>
            <a:ext cx="728667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95513"/>
            <a:ext cx="7715304" cy="401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Calling method from child component to parent component while using method passing reference </a:t>
            </a:r>
          </a:p>
          <a:p>
            <a:r>
              <a:rPr lang="en-IN" dirty="0" smtClean="0"/>
              <a:t>Whenever events trigger from child component it will react to parent component via props.</a:t>
            </a:r>
          </a:p>
          <a:p>
            <a:r>
              <a:rPr lang="en-IN" dirty="0" smtClean="0"/>
              <a:t>Whatever methods is attached in props then particular method can be called.</a:t>
            </a:r>
          </a:p>
          <a:p>
            <a:r>
              <a:rPr lang="en-IN" dirty="0" smtClean="0"/>
              <a:t>We can pass a data from child to parent component using method reference </a:t>
            </a:r>
          </a:p>
          <a:p>
            <a:r>
              <a:rPr lang="en-IN" dirty="0" smtClean="0"/>
              <a:t>So flow of data will become bidirectional from parent to child and from child to parent component.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in form - 1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42955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form-2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51522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form-3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For two way binding inside the form tag we have to use value property and </a:t>
            </a:r>
            <a:r>
              <a:rPr lang="en-IN" dirty="0" err="1" smtClean="0"/>
              <a:t>onChange</a:t>
            </a:r>
            <a:r>
              <a:rPr lang="en-IN" dirty="0" smtClean="0"/>
              <a:t>() events inside the </a:t>
            </a:r>
            <a:r>
              <a:rPr lang="en-IN" dirty="0" err="1" smtClean="0"/>
              <a:t>input,textarea,radio,checkbox,select</a:t>
            </a:r>
            <a:r>
              <a:rPr lang="en-IN" dirty="0" smtClean="0"/>
              <a:t> </a:t>
            </a:r>
            <a:r>
              <a:rPr lang="en-IN" dirty="0" smtClean="0"/>
              <a:t>tags.</a:t>
            </a:r>
          </a:p>
          <a:p>
            <a:r>
              <a:rPr lang="en-IN" dirty="0" smtClean="0"/>
              <a:t>Value property helps us to binding the existing value and updating value from state </a:t>
            </a:r>
          </a:p>
          <a:p>
            <a:r>
              <a:rPr lang="en-IN" dirty="0" err="1" smtClean="0"/>
              <a:t>onChange</a:t>
            </a:r>
            <a:r>
              <a:rPr lang="en-IN" dirty="0" smtClean="0"/>
              <a:t> events help us to call </a:t>
            </a:r>
            <a:r>
              <a:rPr lang="en-IN" dirty="0" err="1" smtClean="0"/>
              <a:t>setState</a:t>
            </a:r>
            <a:r>
              <a:rPr lang="en-IN" dirty="0" smtClean="0"/>
              <a:t> to change the value of the state.</a:t>
            </a:r>
          </a:p>
          <a:p>
            <a:r>
              <a:rPr lang="en-IN" dirty="0" smtClean="0"/>
              <a:t>Value property use curly braces{} to bind the value inside the JSX</a:t>
            </a:r>
          </a:p>
          <a:p>
            <a:r>
              <a:rPr lang="en-IN" dirty="0" err="1" smtClean="0"/>
              <a:t>onChange</a:t>
            </a:r>
            <a:r>
              <a:rPr lang="en-IN" dirty="0" smtClean="0"/>
              <a:t>() call event method inside the curly braces{}don’t use circle braces inside the function call otherwise it will </a:t>
            </a:r>
            <a:r>
              <a:rPr lang="en-IN" smtClean="0"/>
              <a:t>call immediately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class component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857364"/>
            <a:ext cx="47625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Class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Below points highlight the benefits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Class components help in calling different methods at different time of DOM manipulation using lifecycle hooks</a:t>
            </a:r>
          </a:p>
          <a:p>
            <a:r>
              <a:rPr lang="en-IN" dirty="0" smtClean="0"/>
              <a:t>Class components help us to manage state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Class components need to extends to Component class of react</a:t>
            </a:r>
          </a:p>
          <a:p>
            <a:endParaRPr lang="en-IN" dirty="0" smtClean="0"/>
          </a:p>
          <a:p>
            <a:r>
              <a:rPr lang="en-IN" dirty="0" smtClean="0"/>
              <a:t>Class component should consists of render()method inside the class</a:t>
            </a:r>
          </a:p>
          <a:p>
            <a:endParaRPr lang="en-IN" dirty="0" smtClean="0"/>
          </a:p>
          <a:p>
            <a:r>
              <a:rPr lang="en-IN" dirty="0" smtClean="0"/>
              <a:t>Inside class component constructor() method is optional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385765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in component class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715304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in component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State can be declare in two ways: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State can be declare inside the constructor</a:t>
            </a:r>
          </a:p>
          <a:p>
            <a:r>
              <a:rPr lang="en-IN" dirty="0" smtClean="0"/>
              <a:t>State can be declare outside the constructor if constructor is optional</a:t>
            </a:r>
          </a:p>
          <a:p>
            <a:r>
              <a:rPr lang="en-IN" dirty="0" smtClean="0"/>
              <a:t>Whenever you declare state in class component always use keyword “state”</a:t>
            </a:r>
          </a:p>
          <a:p>
            <a:r>
              <a:rPr lang="en-IN" dirty="0" smtClean="0"/>
              <a:t>Whenever you want to access the state use “</a:t>
            </a:r>
            <a:r>
              <a:rPr lang="en-IN" dirty="0" err="1" smtClean="0"/>
              <a:t>this.state</a:t>
            </a:r>
            <a:r>
              <a:rPr lang="en-IN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1142984"/>
            <a:ext cx="457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Inside the constructor declaring the state:</a:t>
            </a:r>
          </a:p>
          <a:p>
            <a:r>
              <a:rPr lang="en-IN" sz="2800" dirty="0" smtClean="0"/>
              <a:t>Example:</a:t>
            </a:r>
            <a:endParaRPr lang="en-IN" sz="2800" dirty="0"/>
          </a:p>
          <a:p>
            <a:r>
              <a:rPr lang="en-IN" sz="2800" dirty="0" smtClean="0"/>
              <a:t>constructor(){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this.state</a:t>
            </a:r>
            <a:r>
              <a:rPr lang="en-IN" sz="2800" dirty="0" smtClean="0"/>
              <a:t>={</a:t>
            </a:r>
          </a:p>
          <a:p>
            <a:r>
              <a:rPr lang="en-IN" sz="2800" dirty="0" smtClean="0"/>
              <a:t>name:”</a:t>
            </a:r>
            <a:r>
              <a:rPr lang="en-IN" sz="2800" dirty="0" err="1" smtClean="0"/>
              <a:t>salman</a:t>
            </a:r>
            <a:r>
              <a:rPr lang="en-IN" sz="2800" dirty="0" smtClean="0"/>
              <a:t>”,</a:t>
            </a:r>
          </a:p>
          <a:p>
            <a:r>
              <a:rPr lang="en-IN" sz="2800" dirty="0" smtClean="0"/>
              <a:t>Address:”</a:t>
            </a:r>
            <a:r>
              <a:rPr lang="en-IN" sz="2800" dirty="0" err="1" smtClean="0"/>
              <a:t>chennai</a:t>
            </a:r>
            <a:r>
              <a:rPr lang="en-IN" sz="2800" dirty="0" smtClean="0"/>
              <a:t>”</a:t>
            </a:r>
          </a:p>
          <a:p>
            <a:r>
              <a:rPr lang="en-IN" sz="2800" dirty="0" smtClean="0"/>
              <a:t>}</a:t>
            </a:r>
          </a:p>
          <a:p>
            <a:r>
              <a:rPr lang="en-IN" sz="2800" dirty="0" smtClean="0"/>
              <a:t>}</a:t>
            </a:r>
          </a:p>
          <a:p>
            <a:endParaRPr lang="en-IN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events using state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7572429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Events can be called from JSX using the this keyword with method name</a:t>
            </a:r>
          </a:p>
          <a:p>
            <a:r>
              <a:rPr lang="en-IN" dirty="0" smtClean="0"/>
              <a:t>Please don’t use method name with parenthesis inside the JSX because method will be called immediately </a:t>
            </a:r>
          </a:p>
          <a:p>
            <a:r>
              <a:rPr lang="en-IN" dirty="0" smtClean="0"/>
              <a:t>Always use arrow function to write methods inside the class components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35</TotalTime>
  <Words>439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Class component</vt:lpstr>
      <vt:lpstr>What is class component</vt:lpstr>
      <vt:lpstr>Benefits of Class component</vt:lpstr>
      <vt:lpstr>Class component</vt:lpstr>
      <vt:lpstr>State in component class</vt:lpstr>
      <vt:lpstr>State in component class</vt:lpstr>
      <vt:lpstr>Slide 7</vt:lpstr>
      <vt:lpstr>Handling events using state</vt:lpstr>
      <vt:lpstr>Events handling</vt:lpstr>
      <vt:lpstr>Manipulation of state</vt:lpstr>
      <vt:lpstr>Manipulation of state</vt:lpstr>
      <vt:lpstr>Passing method reference-1</vt:lpstr>
      <vt:lpstr>Passing method reference-2</vt:lpstr>
      <vt:lpstr>Passing method reference-3</vt:lpstr>
      <vt:lpstr>Two way binding in form - 1</vt:lpstr>
      <vt:lpstr>Two way binding form-2</vt:lpstr>
      <vt:lpstr>Two way binding form-3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component</dc:title>
  <dc:creator>Salman</dc:creator>
  <cp:lastModifiedBy>Salman</cp:lastModifiedBy>
  <cp:revision>10</cp:revision>
  <dcterms:created xsi:type="dcterms:W3CDTF">2021-08-29T14:57:43Z</dcterms:created>
  <dcterms:modified xsi:type="dcterms:W3CDTF">2021-08-30T17:14:51Z</dcterms:modified>
</cp:coreProperties>
</file>