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6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ja-JP" sz="5400" b="1" dirty="0" smtClean="0">
                <a:solidFill>
                  <a:srgbClr val="0064B5"/>
                </a:solidFill>
              </a:rPr>
              <a:t>Visual studio code installation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8500" y="2324894"/>
            <a:ext cx="5715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6914" y="1802674"/>
            <a:ext cx="9575075" cy="45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9962" y="2020094"/>
            <a:ext cx="51720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972469"/>
            <a:ext cx="5029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4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7910" y="1515291"/>
            <a:ext cx="901337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5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1" y="1580606"/>
            <a:ext cx="9784080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6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0343" y="1449978"/>
            <a:ext cx="9810205" cy="497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7116</TotalTime>
  <Words>15</Words>
  <Application>Microsoft Office PowerPoint</Application>
  <PresentationFormat>Custom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step1</vt:lpstr>
      <vt:lpstr>Slide 3</vt:lpstr>
      <vt:lpstr>Step 2</vt:lpstr>
      <vt:lpstr>Step 3</vt:lpstr>
      <vt:lpstr>Step 4</vt:lpstr>
      <vt:lpstr>Step 5</vt:lpstr>
      <vt:lpstr>Step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286</cp:revision>
  <dcterms:created xsi:type="dcterms:W3CDTF">2021-03-13T13:53:48Z</dcterms:created>
  <dcterms:modified xsi:type="dcterms:W3CDTF">2022-08-17T03:12:07Z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