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basic structure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7500990" cy="336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71438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output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6929486" cy="392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707236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output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1745"/>
            <a:ext cx="7239000" cy="197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685804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output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output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example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bootstrap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0009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7239000" cy="188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721523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500570"/>
            <a:ext cx="72152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3" y="5429264"/>
            <a:ext cx="7286676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setup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9860"/>
            <a:ext cx="7239000" cy="43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- container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487" y="1928802"/>
            <a:ext cx="6448425" cy="297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container - example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857364"/>
            <a:ext cx="654367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container-fluid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2214554"/>
            <a:ext cx="64293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Layout container-fluid - example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0009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4295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9725"/>
            <a:ext cx="700092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</TotalTime>
  <Words>46</Words>
  <Application>Microsoft Office PowerPoint</Application>
  <PresentationFormat>On-screen Show (4:3)</PresentationFormat>
  <Paragraphs>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Bootstrap 4</vt:lpstr>
      <vt:lpstr>Use of bootstrap</vt:lpstr>
      <vt:lpstr>Environmental setup</vt:lpstr>
      <vt:lpstr>Layout - container</vt:lpstr>
      <vt:lpstr>Layout container - example</vt:lpstr>
      <vt:lpstr>Layout container-fluid</vt:lpstr>
      <vt:lpstr>Layout container-fluid - example</vt:lpstr>
      <vt:lpstr>Grid system</vt:lpstr>
      <vt:lpstr>Grid system</vt:lpstr>
      <vt:lpstr>Grid basic structure</vt:lpstr>
      <vt:lpstr>colors</vt:lpstr>
      <vt:lpstr>Colors output</vt:lpstr>
      <vt:lpstr>button</vt:lpstr>
      <vt:lpstr>Button output</vt:lpstr>
      <vt:lpstr>table</vt:lpstr>
      <vt:lpstr>Table output</vt:lpstr>
      <vt:lpstr>forms</vt:lpstr>
      <vt:lpstr>Forms output</vt:lpstr>
      <vt:lpstr>Modal example</vt:lpstr>
      <vt:lpstr>Navbar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Salman</cp:lastModifiedBy>
  <cp:revision>20</cp:revision>
  <dcterms:created xsi:type="dcterms:W3CDTF">2021-09-12T15:51:50Z</dcterms:created>
  <dcterms:modified xsi:type="dcterms:W3CDTF">2022-04-12T12:12:51Z</dcterms:modified>
</cp:coreProperties>
</file>