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327" r:id="rId9"/>
    <p:sldId id="263" r:id="rId10"/>
    <p:sldId id="264" r:id="rId11"/>
    <p:sldId id="261" r:id="rId12"/>
    <p:sldId id="267" r:id="rId13"/>
    <p:sldId id="266" r:id="rId14"/>
    <p:sldId id="268" r:id="rId15"/>
    <p:sldId id="269" r:id="rId16"/>
    <p:sldId id="329" r:id="rId17"/>
    <p:sldId id="274" r:id="rId18"/>
    <p:sldId id="27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30" r:id="rId29"/>
    <p:sldId id="331" r:id="rId30"/>
    <p:sldId id="335" r:id="rId31"/>
    <p:sldId id="332" r:id="rId32"/>
    <p:sldId id="333" r:id="rId33"/>
    <p:sldId id="334" r:id="rId34"/>
    <p:sldId id="265" r:id="rId35"/>
    <p:sldId id="275" r:id="rId36"/>
    <p:sldId id="270" r:id="rId37"/>
    <p:sldId id="271" r:id="rId38"/>
    <p:sldId id="272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3" r:id="rId49"/>
    <p:sldId id="324" r:id="rId50"/>
    <p:sldId id="308" r:id="rId51"/>
    <p:sldId id="307" r:id="rId52"/>
    <p:sldId id="311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Interact with HTML using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Using Document Object</a:t>
            </a:r>
            <a:endParaRPr lang="en-US" b="1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6861121" cy="199575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</a:t>
            </a:r>
            <a:r>
              <a:rPr lang="en-US" dirty="0" smtClean="0">
                <a:solidFill>
                  <a:schemeClr val="tx1"/>
                </a:solidFill>
              </a:rPr>
              <a:t>!");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("&lt;h1&gt;Hello World!&lt;/h1&gt;&lt;p&gt;Have a nice day!&lt;/p</a:t>
            </a:r>
            <a:r>
              <a:rPr lang="en-US" dirty="0" smtClean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(Date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("Have a nice day!");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98" y="4027164"/>
            <a:ext cx="6538349" cy="1849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2982" y="3861414"/>
            <a:ext cx="6757235" cy="213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2577599" y="3528052"/>
            <a:ext cx="1403521" cy="1443720"/>
          </a:xfrm>
          <a:prstGeom prst="bentUpArrow">
            <a:avLst>
              <a:gd name="adj1" fmla="val 16934"/>
              <a:gd name="adj2" fmla="val 16314"/>
              <a:gd name="adj3" fmla="val 20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1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continue..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107991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page as a puppet</a:t>
            </a:r>
            <a:r>
              <a:rPr lang="en-US" dirty="0">
                <a:solidFill>
                  <a:schemeClr val="dk1"/>
                </a:solidFill>
              </a:rPr>
              <a:t>, then the </a:t>
            </a:r>
            <a:r>
              <a:rPr lang="en-US" b="1" dirty="0">
                <a:solidFill>
                  <a:schemeClr val="dk1"/>
                </a:solidFill>
              </a:rPr>
              <a:t>DOM </a:t>
            </a:r>
            <a:r>
              <a:rPr lang="en-US" b="1" dirty="0" smtClean="0">
                <a:solidFill>
                  <a:schemeClr val="dk1"/>
                </a:solidFill>
              </a:rPr>
              <a:t>will be </a:t>
            </a:r>
            <a:r>
              <a:rPr lang="en-US" b="1" dirty="0">
                <a:solidFill>
                  <a:schemeClr val="dk1"/>
                </a:solidFill>
              </a:rPr>
              <a:t>the strings </a:t>
            </a:r>
            <a:r>
              <a:rPr lang="en-US" dirty="0">
                <a:solidFill>
                  <a:schemeClr val="dk1"/>
                </a:solidFill>
              </a:rPr>
              <a:t>and the points at which they attach to the </a:t>
            </a:r>
            <a:r>
              <a:rPr lang="en-US" dirty="0" smtClean="0">
                <a:solidFill>
                  <a:schemeClr val="dk1"/>
                </a:solidFill>
              </a:rPr>
              <a:t>puppet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3" y="1612582"/>
            <a:ext cx="3362325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65" y="1524585"/>
            <a:ext cx="2707517" cy="4390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0165" y="1524585"/>
            <a:ext cx="2707517" cy="439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65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JavaScript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Difference between – HTML/CSS/JS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Understanding DOM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Events &amp; Functions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&amp; </a:t>
            </a:r>
            <a:r>
              <a:rPr lang="en-US" altLang="ja-JP" dirty="0" err="1" smtClean="0"/>
              <a:t>DataTypes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Arrarys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xmlns="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xmlns="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xmlns="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xmlns="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– Ternary or condition operator 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</a:t>
            </a:r>
            <a:r>
              <a:rPr lang="en-US" dirty="0" smtClean="0"/>
              <a:t>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</a:rPr>
              <a:t>Here </a:t>
            </a:r>
            <a:r>
              <a:rPr lang="en-US" dirty="0">
                <a:solidFill>
                  <a:schemeClr val="dk1"/>
                </a:solidFill>
              </a:rPr>
              <a:t>are some examples of HTML events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  <a:endParaRPr lang="en-IN" b="1" u="sng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Onchange</a:t>
            </a:r>
            <a:r>
              <a:rPr lang="en-IN" dirty="0" smtClean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Events in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</a:t>
            </a:r>
            <a:r>
              <a:rPr lang="en-IN" b="1" u="sng" dirty="0" smtClean="0"/>
              <a:t>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 smtClean="0"/>
              <a:t>Onclick</a:t>
            </a:r>
            <a:r>
              <a:rPr lang="en-IN" dirty="0" smtClean="0"/>
              <a:t> - </a:t>
            </a:r>
            <a:r>
              <a:rPr lang="en-US" dirty="0"/>
              <a:t>The user clicks an HTML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</a:t>
            </a:r>
            <a:r>
              <a:rPr lang="en-US" sz="1500" dirty="0" smtClean="0">
                <a:solidFill>
                  <a:schemeClr val="tx1"/>
                </a:solidFill>
              </a:rPr>
              <a:t>"&gt;Learning JS events&lt;/</a:t>
            </a:r>
            <a:r>
              <a:rPr lang="en-US" sz="1500" dirty="0">
                <a:solidFill>
                  <a:schemeClr val="tx1"/>
                </a:solidFill>
              </a:rPr>
              <a:t>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</a:t>
            </a:r>
            <a:r>
              <a:rPr lang="en-US" sz="1500" dirty="0" smtClean="0">
                <a:solidFill>
                  <a:schemeClr val="tx1"/>
                </a:solidFill>
              </a:rPr>
              <a:t>button id=“</a:t>
            </a:r>
            <a:r>
              <a:rPr lang="en-US" sz="1500" dirty="0" err="1" smtClean="0">
                <a:solidFill>
                  <a:schemeClr val="tx1"/>
                </a:solidFill>
              </a:rPr>
              <a:t>btn</a:t>
            </a:r>
            <a:r>
              <a:rPr lang="en-US" sz="1500" dirty="0" smtClean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 smtClean="0">
                <a:solidFill>
                  <a:schemeClr val="tx1"/>
                </a:solidFill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</a:rPr>
              <a:t>btn</a:t>
            </a:r>
            <a:r>
              <a:rPr lang="en-US" sz="1600" dirty="0" smtClean="0">
                <a:solidFill>
                  <a:schemeClr val="tx1"/>
                </a:solidFill>
              </a:rPr>
              <a:t>").</a:t>
            </a:r>
            <a:r>
              <a:rPr lang="en-US" sz="1600" dirty="0" err="1" smtClean="0">
                <a:solidFill>
                  <a:schemeClr val="tx1"/>
                </a:solidFill>
              </a:rPr>
              <a:t>style.color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smtClean="0">
                <a:solidFill>
                  <a:schemeClr val="tx1"/>
                </a:solidFill>
              </a:rPr>
              <a:t>“blue";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</a:t>
            </a:r>
            <a:r>
              <a:rPr lang="en-US" dirty="0" smtClean="0"/>
              <a:t>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p id</a:t>
            </a:r>
            <a:r>
              <a:rPr lang="en-US" sz="1600" dirty="0" smtClean="0">
                <a:solidFill>
                  <a:schemeClr val="tx1"/>
                </a:solidFill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</a:rPr>
              <a:t>slcCty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p&gt;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split</a:t>
            </a:r>
            <a:r>
              <a:rPr lang="en-US" b="1" dirty="0"/>
              <a:t>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xmlns="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xmlns="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For loop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07439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3804" y="1748926"/>
            <a:ext cx="4972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0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Hoisting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Hoisting is a concept in JavaScript, not a feature. In other scripting or server side languages, variables or functions must be declared before using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JavaScript, variable and function names can be used before declaring </a:t>
            </a:r>
            <a:r>
              <a:rPr lang="en-US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JavaScript compiler moves all the declarations of variables and functions at the top so that there will not be any error. This is called hoisting.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81631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x = 1;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alert('x = ' + x); // display x =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6" y="2633373"/>
            <a:ext cx="4314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5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2991</TotalTime>
  <Words>4910</Words>
  <Application>Microsoft Office PowerPoint</Application>
  <PresentationFormat>Custom</PresentationFormat>
  <Paragraphs>822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Style and class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116</cp:revision>
  <dcterms:created xsi:type="dcterms:W3CDTF">2021-12-15T15:35:24Z</dcterms:created>
  <dcterms:modified xsi:type="dcterms:W3CDTF">2022-08-05T07:03:43Z</dcterms:modified>
</cp:coreProperties>
</file>