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Es6 </a:t>
            </a:r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04194"/>
            <a:ext cx="685326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685804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609725"/>
            <a:ext cx="642027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9725"/>
            <a:ext cx="735811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21523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00092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42955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Callback</a:t>
            </a:r>
            <a:r>
              <a:rPr lang="en-IN" dirty="0" smtClean="0"/>
              <a:t>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0823" y="1802675"/>
            <a:ext cx="642804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setTimeout</a:t>
            </a:r>
            <a:r>
              <a:rPr lang="en-IN" dirty="0" smtClean="0"/>
              <a:t> and </a:t>
            </a:r>
            <a:r>
              <a:rPr lang="en-IN" dirty="0" err="1" smtClean="0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5643602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715" y="1609725"/>
            <a:ext cx="631396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42955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07236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09725"/>
            <a:ext cx="742955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664373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778674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14290"/>
            <a:ext cx="764386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</TotalTime>
  <Words>52</Words>
  <Application>Microsoft Office PowerPoint</Application>
  <PresentationFormat>On-screen Show (4:3)</PresentationFormat>
  <Paragraphs>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Es6 javascript</vt:lpstr>
      <vt:lpstr>History of javascript</vt:lpstr>
      <vt:lpstr>features</vt:lpstr>
      <vt:lpstr>Let and const</vt:lpstr>
      <vt:lpstr>Let and const example</vt:lpstr>
      <vt:lpstr>Let and const example -2 </vt:lpstr>
      <vt:lpstr>Let and const – example -3</vt:lpstr>
      <vt:lpstr>Slide 8</vt:lpstr>
      <vt:lpstr>Slide 9</vt:lpstr>
      <vt:lpstr>Arrow function</vt:lpstr>
      <vt:lpstr>alternative</vt:lpstr>
      <vt:lpstr>Tips for arrow function</vt:lpstr>
      <vt:lpstr>classes</vt:lpstr>
      <vt:lpstr>Classes – example </vt:lpstr>
      <vt:lpstr>inheritance</vt:lpstr>
      <vt:lpstr>Spread and rest parameter</vt:lpstr>
      <vt:lpstr>Destructing </vt:lpstr>
      <vt:lpstr>Callback function</vt:lpstr>
      <vt:lpstr>setTimeout and SetInterval</vt:lpstr>
      <vt:lpstr>promise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javascript</dc:title>
  <dc:creator>Salman</dc:creator>
  <cp:lastModifiedBy>Salman</cp:lastModifiedBy>
  <cp:revision>16</cp:revision>
  <dcterms:created xsi:type="dcterms:W3CDTF">2021-09-12T15:51:50Z</dcterms:created>
  <dcterms:modified xsi:type="dcterms:W3CDTF">2022-07-21T03:59:25Z</dcterms:modified>
</cp:coreProperties>
</file>