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DB67D7F-BADD-4B2B-9FB3-48A673E78C48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102CDDB-EFD4-4994-93F8-EC9295626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B67D7F-BADD-4B2B-9FB3-48A673E78C48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02CDDB-EFD4-4994-93F8-EC9295626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2DB67D7F-BADD-4B2B-9FB3-48A673E78C48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102CDDB-EFD4-4994-93F8-EC9295626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B67D7F-BADD-4B2B-9FB3-48A673E78C48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02CDDB-EFD4-4994-93F8-EC9295626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DB67D7F-BADD-4B2B-9FB3-48A673E78C48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102CDDB-EFD4-4994-93F8-EC9295626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B67D7F-BADD-4B2B-9FB3-48A673E78C48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02CDDB-EFD4-4994-93F8-EC9295626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B67D7F-BADD-4B2B-9FB3-48A673E78C48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02CDDB-EFD4-4994-93F8-EC9295626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B67D7F-BADD-4B2B-9FB3-48A673E78C48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02CDDB-EFD4-4994-93F8-EC9295626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DB67D7F-BADD-4B2B-9FB3-48A673E78C48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02CDDB-EFD4-4994-93F8-EC9295626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B67D7F-BADD-4B2B-9FB3-48A673E78C48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02CDDB-EFD4-4994-93F8-EC9295626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B67D7F-BADD-4B2B-9FB3-48A673E78C48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02CDDB-EFD4-4994-93F8-EC9295626F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DB67D7F-BADD-4B2B-9FB3-48A673E78C48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102CDDB-EFD4-4994-93F8-EC9295626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Loops and Condition using class and functional alternatively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Salman Ahmed 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map function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7500989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 called inside map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events can be called inside the map function as well.</a:t>
            </a:r>
          </a:p>
          <a:p>
            <a:r>
              <a:rPr lang="en-US" dirty="0" smtClean="0"/>
              <a:t>To differentiate between data we need to pass index value during event call.</a:t>
            </a:r>
          </a:p>
          <a:p>
            <a:r>
              <a:rPr lang="en-US" dirty="0" smtClean="0"/>
              <a:t>Then you can call state to update for </a:t>
            </a:r>
            <a:r>
              <a:rPr lang="en-US" dirty="0" err="1" smtClean="0"/>
              <a:t>tht</a:t>
            </a: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– 1 – </a:t>
            </a:r>
            <a:r>
              <a:rPr lang="en-US" dirty="0" err="1" smtClean="0"/>
              <a:t>onclick</a:t>
            </a:r>
            <a:r>
              <a:rPr lang="en-US" dirty="0" smtClean="0"/>
              <a:t> event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5926"/>
            <a:ext cx="723900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-2 - </a:t>
            </a:r>
            <a:r>
              <a:rPr lang="en-US" dirty="0" err="1" smtClean="0"/>
              <a:t>setstate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09724"/>
            <a:ext cx="7429552" cy="5033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-3 </a:t>
            </a:r>
            <a:r>
              <a:rPr lang="en-US" dirty="0" err="1" smtClean="0"/>
              <a:t>setstate</a:t>
            </a:r>
            <a:r>
              <a:rPr lang="en-US" dirty="0" smtClean="0"/>
              <a:t> better approach 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85926"/>
            <a:ext cx="728667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add conditional operator in JSX to make decision for </a:t>
            </a:r>
            <a:r>
              <a:rPr lang="en-US" dirty="0" err="1" smtClean="0"/>
              <a:t>outpout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(condition)?</a:t>
            </a:r>
            <a:r>
              <a:rPr lang="en-US" dirty="0" err="1" smtClean="0"/>
              <a:t>true:false</a:t>
            </a:r>
            <a:endParaRPr lang="en-US" dirty="0" smtClean="0"/>
          </a:p>
          <a:p>
            <a:r>
              <a:rPr lang="en-US" dirty="0" smtClean="0"/>
              <a:t>Condition you can use the state variable to decide the true condition.</a:t>
            </a:r>
          </a:p>
          <a:p>
            <a:r>
              <a:rPr lang="en-US" dirty="0" smtClean="0"/>
              <a:t>Inside true you can have a block of html code inserted in the first block</a:t>
            </a:r>
          </a:p>
          <a:p>
            <a:r>
              <a:rPr lang="en-US" dirty="0" smtClean="0"/>
              <a:t>Inside </a:t>
            </a:r>
            <a:r>
              <a:rPr lang="en-US" dirty="0" smtClean="0"/>
              <a:t>false </a:t>
            </a:r>
            <a:r>
              <a:rPr lang="en-US" dirty="0" smtClean="0"/>
              <a:t>you can have block of html or null to show empty otherwise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– add </a:t>
            </a:r>
            <a:r>
              <a:rPr lang="en-US" dirty="0" err="1" smtClean="0"/>
              <a:t>boolean</a:t>
            </a:r>
            <a:r>
              <a:rPr lang="en-US" dirty="0" smtClean="0"/>
              <a:t> state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928802"/>
            <a:ext cx="7143800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update state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28802"/>
            <a:ext cx="7429551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ternary operator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88856"/>
            <a:ext cx="7239000" cy="4688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approach for adding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declare one variable and then we can bind the value on it depends on the condition.</a:t>
            </a:r>
          </a:p>
          <a:p>
            <a:r>
              <a:rPr lang="en-US" dirty="0" smtClean="0"/>
              <a:t>In example we have given person as variable and initial value is null.</a:t>
            </a:r>
          </a:p>
          <a:p>
            <a:r>
              <a:rPr lang="en-US" dirty="0" smtClean="0"/>
              <a:t>During initial DOM render it will show empty</a:t>
            </a:r>
          </a:p>
          <a:p>
            <a:r>
              <a:rPr lang="en-US" dirty="0" smtClean="0"/>
              <a:t>Once the state is updated then person will get value on it and it will be render in the DOM.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EXAMPLE-1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6250" y="1714488"/>
            <a:ext cx="7200900" cy="4714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EXAMPLE-2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7286675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Inside </a:t>
            </a:r>
            <a:r>
              <a:rPr lang="en-US" dirty="0" err="1" smtClean="0"/>
              <a:t>jsx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loop the data inside JSX we need to use map function</a:t>
            </a:r>
          </a:p>
          <a:p>
            <a:r>
              <a:rPr lang="en-US" dirty="0" smtClean="0"/>
              <a:t>Inside each render of map data we need to have key property</a:t>
            </a:r>
          </a:p>
          <a:p>
            <a:r>
              <a:rPr lang="en-US" dirty="0" smtClean="0"/>
              <a:t>Key property can be index from map function or any unique key that can be generated from frontend or backend</a:t>
            </a:r>
          </a:p>
          <a:p>
            <a:r>
              <a:rPr lang="en-US" dirty="0" smtClean="0"/>
              <a:t>If data is empty map will not executed anything</a:t>
            </a:r>
          </a:p>
          <a:p>
            <a:r>
              <a:rPr lang="en-US" dirty="0" smtClean="0"/>
              <a:t>Map function support will array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47</TotalTime>
  <Words>276</Words>
  <Application>Microsoft Office PowerPoint</Application>
  <PresentationFormat>On-screen Show (4:3)</PresentationFormat>
  <Paragraphs>32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Opulent</vt:lpstr>
      <vt:lpstr>Loops and Condition using class and functional alternatively</vt:lpstr>
      <vt:lpstr>Conditional operator</vt:lpstr>
      <vt:lpstr>Example – add boolean state</vt:lpstr>
      <vt:lpstr>Example – update state</vt:lpstr>
      <vt:lpstr>Example – ternary operator</vt:lpstr>
      <vt:lpstr>Different approach for adding condition</vt:lpstr>
      <vt:lpstr>EXAMPLE-1</vt:lpstr>
      <vt:lpstr>EXAMPLE-2</vt:lpstr>
      <vt:lpstr>Loop Inside jsx</vt:lpstr>
      <vt:lpstr>Example – map function</vt:lpstr>
      <vt:lpstr>Event called inside map function</vt:lpstr>
      <vt:lpstr>Example – 1 – onclick event</vt:lpstr>
      <vt:lpstr>Example -2 - setstate</vt:lpstr>
      <vt:lpstr>Example -3 setstate better approach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Condition</dc:title>
  <dc:creator>Salman</dc:creator>
  <cp:lastModifiedBy>Salman</cp:lastModifiedBy>
  <cp:revision>14</cp:revision>
  <dcterms:created xsi:type="dcterms:W3CDTF">2021-08-30T17:16:33Z</dcterms:created>
  <dcterms:modified xsi:type="dcterms:W3CDTF">2021-09-06T02:35:18Z</dcterms:modified>
</cp:coreProperties>
</file>